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3" r:id="rId4"/>
    <p:sldId id="260" r:id="rId5"/>
    <p:sldId id="277" r:id="rId6"/>
    <p:sldId id="261" r:id="rId7"/>
    <p:sldId id="262" r:id="rId8"/>
    <p:sldId id="258" r:id="rId9"/>
    <p:sldId id="264" r:id="rId10"/>
    <p:sldId id="278" r:id="rId11"/>
    <p:sldId id="279" r:id="rId12"/>
    <p:sldId id="280" r:id="rId13"/>
    <p:sldId id="281" r:id="rId14"/>
    <p:sldId id="285" r:id="rId15"/>
    <p:sldId id="282" r:id="rId16"/>
    <p:sldId id="283" r:id="rId17"/>
    <p:sldId id="284" r:id="rId18"/>
    <p:sldId id="287"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D0FDB-CDF3-94C4-CE0A-8605366613C1}" v="2337" dt="2025-12-22T09:52:11.733"/>
    <p1510:client id="{2F5D6686-6F97-C417-8BA3-3368DA8C473E}" v="796" dt="2025-12-20T13:49:44.162"/>
    <p1510:client id="{B7FA381F-8D2C-376C-8EA6-0C34D196C47D}" v="56" dt="2025-12-22T09:55:44.375"/>
    <p1510:client id="{D1C369BA-95EE-8D21-EB54-C9B004CF0709}" v="478" dt="2025-12-20T17:04:24.562"/>
    <p1510:client id="{DB1545A6-0118-BB30-6D34-1F412519A351}" v="3" dt="2025-12-20T17:05:38.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12/22/2025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57671240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12/22/2025</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59361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12/22/2025</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7822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12/22/2025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85349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12/22/2025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18738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12/22/2025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6748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12/22/2025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80326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12/22/2025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41930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12/22/2025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54131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12/22/2025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14516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12/22/2025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10619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12/22/2025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dirty="0"/>
          </a:p>
        </p:txBody>
      </p:sp>
    </p:spTree>
    <p:extLst>
      <p:ext uri="{BB962C8B-B14F-4D97-AF65-F5344CB8AC3E}">
        <p14:creationId xmlns:p14="http://schemas.microsoft.com/office/powerpoint/2010/main" val="23426704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lepointdufle.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lepointdufle.net/pcom/p.htm#objectif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sz="9600" dirty="0">
                <a:solidFill>
                  <a:srgbClr val="000000"/>
                </a:solidFill>
              </a:rPr>
              <a:t>Le Point </a:t>
            </a:r>
            <a:r>
              <a:rPr lang="tr-TR" sz="9600" err="1">
                <a:solidFill>
                  <a:srgbClr val="000000"/>
                </a:solidFill>
              </a:rPr>
              <a:t>Du</a:t>
            </a:r>
            <a:r>
              <a:rPr lang="tr-TR" sz="9600" dirty="0">
                <a:solidFill>
                  <a:srgbClr val="000000"/>
                </a:solidFill>
              </a:rPr>
              <a:t> </a:t>
            </a:r>
            <a:r>
              <a:rPr lang="tr-TR" sz="9600" err="1">
                <a:solidFill>
                  <a:srgbClr val="000000"/>
                </a:solidFill>
              </a:rPr>
              <a:t>Fle</a:t>
            </a:r>
            <a:endParaRPr lang="tr-TR" sz="9600">
              <a:solidFill>
                <a:srgbClr val="000000"/>
              </a:solidFill>
            </a:endParaRPr>
          </a:p>
        </p:txBody>
      </p:sp>
      <p:sp>
        <p:nvSpPr>
          <p:cNvPr id="3" name="Alt Başlık 2"/>
          <p:cNvSpPr>
            <a:spLocks noGrp="1"/>
          </p:cNvSpPr>
          <p:nvPr>
            <p:ph type="subTitle" idx="1"/>
          </p:nvPr>
        </p:nvSpPr>
        <p:spPr>
          <a:xfrm>
            <a:off x="6152213" y="60612"/>
            <a:ext cx="9144000" cy="1655762"/>
          </a:xfrm>
        </p:spPr>
        <p:txBody>
          <a:bodyPr vert="horz" lIns="91440" tIns="45720" rIns="91440" bIns="45720" rtlCol="0" anchor="t">
            <a:normAutofit/>
          </a:bodyPr>
          <a:lstStyle/>
          <a:p>
            <a:r>
              <a:rPr lang="tr-TR" dirty="0">
                <a:solidFill>
                  <a:srgbClr val="000000"/>
                </a:solidFill>
              </a:rPr>
              <a:t>Bahadır Kahraman</a:t>
            </a:r>
          </a:p>
          <a:p>
            <a:r>
              <a:rPr lang="tr-TR" dirty="0">
                <a:solidFill>
                  <a:srgbClr val="000000"/>
                </a:solidFill>
              </a:rPr>
              <a:t>061820043</a:t>
            </a:r>
          </a:p>
        </p:txBody>
      </p:sp>
      <p:sp>
        <p:nvSpPr>
          <p:cNvPr id="6" name="Metin kutusu 5">
            <a:extLst>
              <a:ext uri="{FF2B5EF4-FFF2-40B4-BE49-F238E27FC236}">
                <a16:creationId xmlns:a16="http://schemas.microsoft.com/office/drawing/2014/main" id="{D795A39B-07A4-3F35-4B91-4B8E12E6DB71}"/>
              </a:ext>
            </a:extLst>
          </p:cNvPr>
          <p:cNvSpPr txBox="1"/>
          <p:nvPr/>
        </p:nvSpPr>
        <p:spPr>
          <a:xfrm>
            <a:off x="186325" y="6254598"/>
            <a:ext cx="695057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2000" dirty="0">
                <a:solidFill>
                  <a:srgbClr val="000000"/>
                </a:solidFill>
                <a:ea typeface="+mn-lt"/>
                <a:cs typeface="+mn-lt"/>
                <a:hlinkClick r:id="rId2"/>
              </a:rPr>
              <a:t>https://www.lepointdufle.net​</a:t>
            </a:r>
          </a:p>
        </p:txBody>
      </p:sp>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CCA02163-D0C9-3199-AE41-45AC1504C3CD}"/>
              </a:ext>
            </a:extLst>
          </p:cNvPr>
          <p:cNvSpPr>
            <a:spLocks noGrp="1"/>
          </p:cNvSpPr>
          <p:nvPr>
            <p:ph type="dt" sz="half" idx="10"/>
          </p:nvPr>
        </p:nvSpPr>
        <p:spPr/>
        <p:txBody>
          <a:bodyPr/>
          <a:lstStyle/>
          <a:p>
            <a:fld id="{BADF28DC-0EC8-4A99-8589-A78C0816CE90}" type="datetime1">
              <a:t>22.12.2025</a:t>
            </a:fld>
            <a:endParaRPr lang="en-US" dirty="0"/>
          </a:p>
        </p:txBody>
      </p:sp>
      <p:sp>
        <p:nvSpPr>
          <p:cNvPr id="5" name="Alt Bilgi Yer Tutucusu 4">
            <a:extLst>
              <a:ext uri="{FF2B5EF4-FFF2-40B4-BE49-F238E27FC236}">
                <a16:creationId xmlns:a16="http://schemas.microsoft.com/office/drawing/2014/main" id="{6C32CEF0-2E1E-F85E-3648-CF35B54075FD}"/>
              </a:ext>
            </a:extLst>
          </p:cNvPr>
          <p:cNvSpPr>
            <a:spLocks noGrp="1"/>
          </p:cNvSpPr>
          <p:nvPr>
            <p:ph type="ftr" sz="quarter" idx="11"/>
          </p:nvPr>
        </p:nvSpPr>
        <p:spPr/>
        <p:txBody>
          <a:bodyPr/>
          <a:lstStyle/>
          <a:p>
            <a:r>
              <a:rPr lang="en-US" dirty="0"/>
              <a:t>
              </a:t>
            </a:r>
          </a:p>
        </p:txBody>
      </p:sp>
      <p:sp>
        <p:nvSpPr>
          <p:cNvPr id="6" name="Slayt Numarası Yer Tutucusu 5">
            <a:extLst>
              <a:ext uri="{FF2B5EF4-FFF2-40B4-BE49-F238E27FC236}">
                <a16:creationId xmlns:a16="http://schemas.microsoft.com/office/drawing/2014/main" id="{EB23A750-B209-A55B-1642-DBF061C689E3}"/>
              </a:ext>
            </a:extLst>
          </p:cNvPr>
          <p:cNvSpPr>
            <a:spLocks noGrp="1"/>
          </p:cNvSpPr>
          <p:nvPr>
            <p:ph type="sldNum" sz="quarter" idx="12"/>
          </p:nvPr>
        </p:nvSpPr>
        <p:spPr/>
        <p:txBody>
          <a:bodyPr/>
          <a:lstStyle/>
          <a:p>
            <a:fld id="{CC057153-B650-4DEB-B370-79DDCFDCE934}" type="slidenum">
              <a:rPr lang="en-US" dirty="0"/>
              <a:t>10</a:t>
            </a:fld>
            <a:endParaRPr lang="en-US" dirty="0"/>
          </a:p>
        </p:txBody>
      </p:sp>
      <p:pic>
        <p:nvPicPr>
          <p:cNvPr id="7" name="Resim 6" descr="metin, ekran görüntüsü, yazılım, multimedya yazılımı içeren bir resim&#10;&#10;Yapay zeka tarafından oluşturulmuş içerik yanlış olabilir.">
            <a:extLst>
              <a:ext uri="{FF2B5EF4-FFF2-40B4-BE49-F238E27FC236}">
                <a16:creationId xmlns:a16="http://schemas.microsoft.com/office/drawing/2014/main" id="{7F2138BD-784D-1622-86A5-2751C24FF0F1}"/>
              </a:ext>
            </a:extLst>
          </p:cNvPr>
          <p:cNvPicPr>
            <a:picLocks noChangeAspect="1"/>
          </p:cNvPicPr>
          <p:nvPr/>
        </p:nvPicPr>
        <p:blipFill>
          <a:blip r:embed="rId2"/>
          <a:stretch>
            <a:fillRect/>
          </a:stretch>
        </p:blipFill>
        <p:spPr>
          <a:xfrm>
            <a:off x="105087" y="1828800"/>
            <a:ext cx="5317449" cy="3200400"/>
          </a:xfrm>
          <a:prstGeom prst="rect">
            <a:avLst/>
          </a:prstGeom>
        </p:spPr>
      </p:pic>
      <p:sp>
        <p:nvSpPr>
          <p:cNvPr id="8" name="Metin kutusu 7">
            <a:extLst>
              <a:ext uri="{FF2B5EF4-FFF2-40B4-BE49-F238E27FC236}">
                <a16:creationId xmlns:a16="http://schemas.microsoft.com/office/drawing/2014/main" id="{A61065A8-63E5-4E71-2186-6B08B6F0D46E}"/>
              </a:ext>
            </a:extLst>
          </p:cNvPr>
          <p:cNvSpPr txBox="1"/>
          <p:nvPr/>
        </p:nvSpPr>
        <p:spPr>
          <a:xfrm>
            <a:off x="1764101" y="942343"/>
            <a:ext cx="19908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2400" dirty="0"/>
              <a:t>Dikte</a:t>
            </a:r>
          </a:p>
        </p:txBody>
      </p:sp>
      <p:pic>
        <p:nvPicPr>
          <p:cNvPr id="9" name="Resim 8" descr="ekran görüntüsü, metin, yazılım içeren bir resim&#10;&#10;Yapay zeka tarafından oluşturulmuş içerik yanlış olabilir.">
            <a:extLst>
              <a:ext uri="{FF2B5EF4-FFF2-40B4-BE49-F238E27FC236}">
                <a16:creationId xmlns:a16="http://schemas.microsoft.com/office/drawing/2014/main" id="{488671B9-F848-E930-134E-02FB9E2C3872}"/>
              </a:ext>
            </a:extLst>
          </p:cNvPr>
          <p:cNvPicPr>
            <a:picLocks noChangeAspect="1"/>
          </p:cNvPicPr>
          <p:nvPr/>
        </p:nvPicPr>
        <p:blipFill>
          <a:blip r:embed="rId3"/>
          <a:stretch>
            <a:fillRect/>
          </a:stretch>
        </p:blipFill>
        <p:spPr>
          <a:xfrm>
            <a:off x="5601480" y="1831376"/>
            <a:ext cx="6404236" cy="3195248"/>
          </a:xfrm>
          <a:prstGeom prst="rect">
            <a:avLst/>
          </a:prstGeom>
        </p:spPr>
      </p:pic>
      <p:sp>
        <p:nvSpPr>
          <p:cNvPr id="10" name="Metin kutusu 9">
            <a:extLst>
              <a:ext uri="{FF2B5EF4-FFF2-40B4-BE49-F238E27FC236}">
                <a16:creationId xmlns:a16="http://schemas.microsoft.com/office/drawing/2014/main" id="{1EA8FC0D-0677-0EA2-1EED-349D7A75196B}"/>
              </a:ext>
            </a:extLst>
          </p:cNvPr>
          <p:cNvSpPr txBox="1"/>
          <p:nvPr/>
        </p:nvSpPr>
        <p:spPr>
          <a:xfrm>
            <a:off x="7724829" y="1034118"/>
            <a:ext cx="23051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dirty="0"/>
              <a:t>Dinleme/Fonetik</a:t>
            </a:r>
          </a:p>
        </p:txBody>
      </p:sp>
    </p:spTree>
    <p:extLst>
      <p:ext uri="{BB962C8B-B14F-4D97-AF65-F5344CB8AC3E}">
        <p14:creationId xmlns:p14="http://schemas.microsoft.com/office/powerpoint/2010/main" val="359804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5120B27C-131E-66BD-79EE-5FE4EC92B33A}"/>
              </a:ext>
            </a:extLst>
          </p:cNvPr>
          <p:cNvSpPr>
            <a:spLocks noGrp="1"/>
          </p:cNvSpPr>
          <p:nvPr>
            <p:ph type="dt" sz="half" idx="10"/>
          </p:nvPr>
        </p:nvSpPr>
        <p:spPr/>
        <p:txBody>
          <a:bodyPr/>
          <a:lstStyle/>
          <a:p>
            <a:fld id="{CCD69568-B5CC-4743-B5D4-8AC4084E225F}" type="datetime1">
              <a:t>22.12.2025</a:t>
            </a:fld>
            <a:endParaRPr lang="en-US" dirty="0"/>
          </a:p>
        </p:txBody>
      </p:sp>
      <p:sp>
        <p:nvSpPr>
          <p:cNvPr id="5" name="Alt Bilgi Yer Tutucusu 4">
            <a:extLst>
              <a:ext uri="{FF2B5EF4-FFF2-40B4-BE49-F238E27FC236}">
                <a16:creationId xmlns:a16="http://schemas.microsoft.com/office/drawing/2014/main" id="{9F0D2D7F-4ADC-79A0-65D8-F5729FA13608}"/>
              </a:ext>
            </a:extLst>
          </p:cNvPr>
          <p:cNvSpPr>
            <a:spLocks noGrp="1"/>
          </p:cNvSpPr>
          <p:nvPr>
            <p:ph type="ftr" sz="quarter" idx="11"/>
          </p:nvPr>
        </p:nvSpPr>
        <p:spPr/>
        <p:txBody>
          <a:bodyPr/>
          <a:lstStyle/>
          <a:p>
            <a:r>
              <a:rPr lang="en-US" dirty="0"/>
              <a:t>
              </a:t>
            </a:r>
          </a:p>
        </p:txBody>
      </p:sp>
      <p:sp>
        <p:nvSpPr>
          <p:cNvPr id="6" name="Slayt Numarası Yer Tutucusu 5">
            <a:extLst>
              <a:ext uri="{FF2B5EF4-FFF2-40B4-BE49-F238E27FC236}">
                <a16:creationId xmlns:a16="http://schemas.microsoft.com/office/drawing/2014/main" id="{92C97F4E-6305-7BA9-6DAE-E06F79964638}"/>
              </a:ext>
            </a:extLst>
          </p:cNvPr>
          <p:cNvSpPr>
            <a:spLocks noGrp="1"/>
          </p:cNvSpPr>
          <p:nvPr>
            <p:ph type="sldNum" sz="quarter" idx="12"/>
          </p:nvPr>
        </p:nvSpPr>
        <p:spPr/>
        <p:txBody>
          <a:bodyPr/>
          <a:lstStyle/>
          <a:p>
            <a:fld id="{CC057153-B650-4DEB-B370-79DDCFDCE934}" type="slidenum">
              <a:rPr lang="en-US" dirty="0"/>
              <a:t>11</a:t>
            </a:fld>
            <a:endParaRPr lang="en-US" dirty="0"/>
          </a:p>
        </p:txBody>
      </p:sp>
      <p:pic>
        <p:nvPicPr>
          <p:cNvPr id="7" name="Resim 6" descr="metin, ekran görüntüsü içeren bir resim&#10;&#10;Yapay zeka tarafından oluşturulmuş içerik yanlış olabilir.">
            <a:extLst>
              <a:ext uri="{FF2B5EF4-FFF2-40B4-BE49-F238E27FC236}">
                <a16:creationId xmlns:a16="http://schemas.microsoft.com/office/drawing/2014/main" id="{3521E13C-AC1E-F938-E02C-870B33C1FC27}"/>
              </a:ext>
            </a:extLst>
          </p:cNvPr>
          <p:cNvPicPr>
            <a:picLocks noChangeAspect="1"/>
          </p:cNvPicPr>
          <p:nvPr/>
        </p:nvPicPr>
        <p:blipFill>
          <a:blip r:embed="rId2"/>
          <a:stretch>
            <a:fillRect/>
          </a:stretch>
        </p:blipFill>
        <p:spPr>
          <a:xfrm>
            <a:off x="214157" y="1710050"/>
            <a:ext cx="5367885" cy="3400425"/>
          </a:xfrm>
          <a:prstGeom prst="rect">
            <a:avLst/>
          </a:prstGeom>
        </p:spPr>
      </p:pic>
      <p:sp>
        <p:nvSpPr>
          <p:cNvPr id="8" name="Metin kutusu 7">
            <a:extLst>
              <a:ext uri="{FF2B5EF4-FFF2-40B4-BE49-F238E27FC236}">
                <a16:creationId xmlns:a16="http://schemas.microsoft.com/office/drawing/2014/main" id="{C03A7BDE-48AA-470A-4DAA-6A3F2DF36B95}"/>
              </a:ext>
            </a:extLst>
          </p:cNvPr>
          <p:cNvSpPr txBox="1"/>
          <p:nvPr/>
        </p:nvSpPr>
        <p:spPr>
          <a:xfrm>
            <a:off x="1323512" y="809491"/>
            <a:ext cx="2729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t>Kelime Oluşturma </a:t>
            </a:r>
          </a:p>
        </p:txBody>
      </p:sp>
      <p:pic>
        <p:nvPicPr>
          <p:cNvPr id="9" name="Resim 8" descr="metin, ekran görüntüsü, yazılım, multimedya yazılımı içeren bir resim&#10;&#10;Yapay zeka tarafından oluşturulmuş içerik yanlış olabilir.">
            <a:extLst>
              <a:ext uri="{FF2B5EF4-FFF2-40B4-BE49-F238E27FC236}">
                <a16:creationId xmlns:a16="http://schemas.microsoft.com/office/drawing/2014/main" id="{92017EF0-DF29-C72F-96A8-CE526B4515A9}"/>
              </a:ext>
            </a:extLst>
          </p:cNvPr>
          <p:cNvPicPr>
            <a:picLocks noChangeAspect="1"/>
          </p:cNvPicPr>
          <p:nvPr/>
        </p:nvPicPr>
        <p:blipFill>
          <a:blip r:embed="rId3"/>
          <a:stretch>
            <a:fillRect/>
          </a:stretch>
        </p:blipFill>
        <p:spPr>
          <a:xfrm>
            <a:off x="5750211" y="1711612"/>
            <a:ext cx="6262922" cy="3403546"/>
          </a:xfrm>
          <a:prstGeom prst="rect">
            <a:avLst/>
          </a:prstGeom>
        </p:spPr>
      </p:pic>
      <p:sp>
        <p:nvSpPr>
          <p:cNvPr id="10" name="Metin kutusu 9">
            <a:extLst>
              <a:ext uri="{FF2B5EF4-FFF2-40B4-BE49-F238E27FC236}">
                <a16:creationId xmlns:a16="http://schemas.microsoft.com/office/drawing/2014/main" id="{1DBC6B4D-C8B5-262D-852D-CC4B6AE4AF15}"/>
              </a:ext>
            </a:extLst>
          </p:cNvPr>
          <p:cNvSpPr txBox="1"/>
          <p:nvPr/>
        </p:nvSpPr>
        <p:spPr>
          <a:xfrm>
            <a:off x="7420243" y="809659"/>
            <a:ext cx="29148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t>Kelime Ayrıştırma</a:t>
            </a:r>
          </a:p>
        </p:txBody>
      </p:sp>
    </p:spTree>
    <p:extLst>
      <p:ext uri="{BB962C8B-B14F-4D97-AF65-F5344CB8AC3E}">
        <p14:creationId xmlns:p14="http://schemas.microsoft.com/office/powerpoint/2010/main" val="147715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49D0DA1F-F810-378D-6777-F00C7C6E4D0D}"/>
              </a:ext>
            </a:extLst>
          </p:cNvPr>
          <p:cNvSpPr>
            <a:spLocks noGrp="1"/>
          </p:cNvSpPr>
          <p:nvPr>
            <p:ph type="dt" sz="half" idx="10"/>
          </p:nvPr>
        </p:nvSpPr>
        <p:spPr/>
        <p:txBody>
          <a:bodyPr/>
          <a:lstStyle/>
          <a:p>
            <a:fld id="{21845228-63C8-40FA-8B68-607BDFA2225D}" type="datetime1">
              <a:t>22.12.2025</a:t>
            </a:fld>
            <a:endParaRPr lang="en-US" dirty="0"/>
          </a:p>
        </p:txBody>
      </p:sp>
      <p:sp>
        <p:nvSpPr>
          <p:cNvPr id="5" name="Alt Bilgi Yer Tutucusu 4">
            <a:extLst>
              <a:ext uri="{FF2B5EF4-FFF2-40B4-BE49-F238E27FC236}">
                <a16:creationId xmlns:a16="http://schemas.microsoft.com/office/drawing/2014/main" id="{61C25D49-C888-5D44-EB08-E96752E81693}"/>
              </a:ext>
            </a:extLst>
          </p:cNvPr>
          <p:cNvSpPr>
            <a:spLocks noGrp="1"/>
          </p:cNvSpPr>
          <p:nvPr>
            <p:ph type="ftr" sz="quarter" idx="11"/>
          </p:nvPr>
        </p:nvSpPr>
        <p:spPr/>
        <p:txBody>
          <a:bodyPr/>
          <a:lstStyle/>
          <a:p>
            <a:r>
              <a:rPr lang="en-US" dirty="0"/>
              <a:t>
              </a:t>
            </a:r>
          </a:p>
        </p:txBody>
      </p:sp>
      <p:sp>
        <p:nvSpPr>
          <p:cNvPr id="6" name="Slayt Numarası Yer Tutucusu 5">
            <a:extLst>
              <a:ext uri="{FF2B5EF4-FFF2-40B4-BE49-F238E27FC236}">
                <a16:creationId xmlns:a16="http://schemas.microsoft.com/office/drawing/2014/main" id="{3883E4FB-5BB1-A9D6-3BD8-1F52A8300296}"/>
              </a:ext>
            </a:extLst>
          </p:cNvPr>
          <p:cNvSpPr>
            <a:spLocks noGrp="1"/>
          </p:cNvSpPr>
          <p:nvPr>
            <p:ph type="sldNum" sz="quarter" idx="12"/>
          </p:nvPr>
        </p:nvSpPr>
        <p:spPr/>
        <p:txBody>
          <a:bodyPr/>
          <a:lstStyle/>
          <a:p>
            <a:fld id="{CC057153-B650-4DEB-B370-79DDCFDCE934}" type="slidenum">
              <a:rPr lang="en-US" dirty="0"/>
              <a:t>12</a:t>
            </a:fld>
            <a:endParaRPr lang="en-US" dirty="0"/>
          </a:p>
        </p:txBody>
      </p:sp>
      <p:pic>
        <p:nvPicPr>
          <p:cNvPr id="7" name="Resim 6" descr="metin, ekran görüntüsü içeren bir resim&#10;&#10;Yapay zeka tarafından oluşturulmuş içerik yanlış olabilir.">
            <a:extLst>
              <a:ext uri="{FF2B5EF4-FFF2-40B4-BE49-F238E27FC236}">
                <a16:creationId xmlns:a16="http://schemas.microsoft.com/office/drawing/2014/main" id="{3D23F843-4313-1582-0770-61FA144ECC4B}"/>
              </a:ext>
            </a:extLst>
          </p:cNvPr>
          <p:cNvPicPr>
            <a:picLocks noChangeAspect="1"/>
          </p:cNvPicPr>
          <p:nvPr/>
        </p:nvPicPr>
        <p:blipFill>
          <a:blip r:embed="rId2"/>
          <a:stretch>
            <a:fillRect/>
          </a:stretch>
        </p:blipFill>
        <p:spPr>
          <a:xfrm>
            <a:off x="207755" y="1666719"/>
            <a:ext cx="5443148" cy="3343431"/>
          </a:xfrm>
          <a:prstGeom prst="rect">
            <a:avLst/>
          </a:prstGeom>
        </p:spPr>
      </p:pic>
      <p:sp>
        <p:nvSpPr>
          <p:cNvPr id="8" name="Metin kutusu 7">
            <a:extLst>
              <a:ext uri="{FF2B5EF4-FFF2-40B4-BE49-F238E27FC236}">
                <a16:creationId xmlns:a16="http://schemas.microsoft.com/office/drawing/2014/main" id="{E5EB89D0-2D10-F884-70E7-33E60C910949}"/>
              </a:ext>
            </a:extLst>
          </p:cNvPr>
          <p:cNvSpPr txBox="1"/>
          <p:nvPr/>
        </p:nvSpPr>
        <p:spPr>
          <a:xfrm>
            <a:off x="1224309" y="951515"/>
            <a:ext cx="34118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t>Cümle Oluşturma</a:t>
            </a:r>
          </a:p>
        </p:txBody>
      </p:sp>
      <p:pic>
        <p:nvPicPr>
          <p:cNvPr id="2" name="Resim 1" descr="metin, ekran görüntüsü, yazı tipi içeren bir resim&#10;&#10;Yapay zeka tarafından oluşturulmuş içerik yanlış olabilir.">
            <a:extLst>
              <a:ext uri="{FF2B5EF4-FFF2-40B4-BE49-F238E27FC236}">
                <a16:creationId xmlns:a16="http://schemas.microsoft.com/office/drawing/2014/main" id="{AEF25E83-03BC-DDC6-3689-33BFC0DA1407}"/>
              </a:ext>
            </a:extLst>
          </p:cNvPr>
          <p:cNvPicPr>
            <a:picLocks noChangeAspect="1"/>
          </p:cNvPicPr>
          <p:nvPr/>
        </p:nvPicPr>
        <p:blipFill>
          <a:blip r:embed="rId3"/>
          <a:stretch>
            <a:fillRect/>
          </a:stretch>
        </p:blipFill>
        <p:spPr>
          <a:xfrm>
            <a:off x="6496987" y="1670155"/>
            <a:ext cx="5181600" cy="3336559"/>
          </a:xfrm>
          <a:prstGeom prst="rect">
            <a:avLst/>
          </a:prstGeom>
        </p:spPr>
      </p:pic>
      <p:sp>
        <p:nvSpPr>
          <p:cNvPr id="9" name="Metin kutusu 8">
            <a:extLst>
              <a:ext uri="{FF2B5EF4-FFF2-40B4-BE49-F238E27FC236}">
                <a16:creationId xmlns:a16="http://schemas.microsoft.com/office/drawing/2014/main" id="{6E96293E-2BF4-B255-5926-4D249D537929}"/>
              </a:ext>
            </a:extLst>
          </p:cNvPr>
          <p:cNvSpPr txBox="1"/>
          <p:nvPr/>
        </p:nvSpPr>
        <p:spPr>
          <a:xfrm>
            <a:off x="7528413" y="950778"/>
            <a:ext cx="31192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t>Doğru / Yanlış</a:t>
            </a:r>
          </a:p>
        </p:txBody>
      </p:sp>
    </p:spTree>
    <p:extLst>
      <p:ext uri="{BB962C8B-B14F-4D97-AF65-F5344CB8AC3E}">
        <p14:creationId xmlns:p14="http://schemas.microsoft.com/office/powerpoint/2010/main" val="82565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BA13419C-E370-1894-37AB-7837F02419AF}"/>
              </a:ext>
            </a:extLst>
          </p:cNvPr>
          <p:cNvSpPr>
            <a:spLocks noGrp="1"/>
          </p:cNvSpPr>
          <p:nvPr>
            <p:ph type="dt" sz="half" idx="10"/>
          </p:nvPr>
        </p:nvSpPr>
        <p:spPr/>
        <p:txBody>
          <a:bodyPr/>
          <a:lstStyle/>
          <a:p>
            <a:fld id="{81EA4B23-298A-476B-870B-32D066C155EE}" type="datetime1">
              <a:t>22.12.2025</a:t>
            </a:fld>
            <a:endParaRPr lang="en-US" dirty="0"/>
          </a:p>
        </p:txBody>
      </p:sp>
      <p:pic>
        <p:nvPicPr>
          <p:cNvPr id="7" name="Resim 6">
            <a:extLst>
              <a:ext uri="{FF2B5EF4-FFF2-40B4-BE49-F238E27FC236}">
                <a16:creationId xmlns:a16="http://schemas.microsoft.com/office/drawing/2014/main" id="{E7D1D8F2-135B-68E4-DDAB-F4EB474AEA84}"/>
              </a:ext>
            </a:extLst>
          </p:cNvPr>
          <p:cNvPicPr>
            <a:picLocks noChangeAspect="1"/>
          </p:cNvPicPr>
          <p:nvPr/>
        </p:nvPicPr>
        <p:blipFill>
          <a:blip r:embed="rId2"/>
          <a:stretch>
            <a:fillRect/>
          </a:stretch>
        </p:blipFill>
        <p:spPr>
          <a:xfrm>
            <a:off x="163097" y="1712782"/>
            <a:ext cx="3827333" cy="4019550"/>
          </a:xfrm>
          <a:prstGeom prst="rect">
            <a:avLst/>
          </a:prstGeom>
        </p:spPr>
      </p:pic>
      <p:sp>
        <p:nvSpPr>
          <p:cNvPr id="8" name="Metin kutusu 7">
            <a:extLst>
              <a:ext uri="{FF2B5EF4-FFF2-40B4-BE49-F238E27FC236}">
                <a16:creationId xmlns:a16="http://schemas.microsoft.com/office/drawing/2014/main" id="{CA72FB98-564E-9BBB-3DA0-6ACC70A60A3A}"/>
              </a:ext>
            </a:extLst>
          </p:cNvPr>
          <p:cNvSpPr txBox="1"/>
          <p:nvPr/>
        </p:nvSpPr>
        <p:spPr>
          <a:xfrm>
            <a:off x="3606337" y="114176"/>
            <a:ext cx="497298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4000" b="1" dirty="0"/>
              <a:t>Cümle Dönüştürme</a:t>
            </a:r>
          </a:p>
        </p:txBody>
      </p:sp>
      <p:sp>
        <p:nvSpPr>
          <p:cNvPr id="9" name="Metin kutusu 8">
            <a:extLst>
              <a:ext uri="{FF2B5EF4-FFF2-40B4-BE49-F238E27FC236}">
                <a16:creationId xmlns:a16="http://schemas.microsoft.com/office/drawing/2014/main" id="{C270033A-4241-A8E6-4D6B-D6285DCA7AB0}"/>
              </a:ext>
            </a:extLst>
          </p:cNvPr>
          <p:cNvSpPr txBox="1"/>
          <p:nvPr/>
        </p:nvSpPr>
        <p:spPr>
          <a:xfrm>
            <a:off x="1470821" y="986094"/>
            <a:ext cx="21222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2400" dirty="0"/>
              <a:t>COD</a:t>
            </a:r>
          </a:p>
        </p:txBody>
      </p:sp>
      <p:pic>
        <p:nvPicPr>
          <p:cNvPr id="10" name="Resim 9">
            <a:extLst>
              <a:ext uri="{FF2B5EF4-FFF2-40B4-BE49-F238E27FC236}">
                <a16:creationId xmlns:a16="http://schemas.microsoft.com/office/drawing/2014/main" id="{B209AD5E-D9CA-1518-F615-D742930D4684}"/>
              </a:ext>
            </a:extLst>
          </p:cNvPr>
          <p:cNvPicPr>
            <a:picLocks noChangeAspect="1"/>
          </p:cNvPicPr>
          <p:nvPr/>
        </p:nvPicPr>
        <p:blipFill>
          <a:blip r:embed="rId3"/>
          <a:stretch>
            <a:fillRect/>
          </a:stretch>
        </p:blipFill>
        <p:spPr>
          <a:xfrm>
            <a:off x="4208332" y="1710674"/>
            <a:ext cx="3775336" cy="4023768"/>
          </a:xfrm>
          <a:prstGeom prst="rect">
            <a:avLst/>
          </a:prstGeom>
        </p:spPr>
      </p:pic>
      <p:sp>
        <p:nvSpPr>
          <p:cNvPr id="11" name="Metin kutusu 10">
            <a:extLst>
              <a:ext uri="{FF2B5EF4-FFF2-40B4-BE49-F238E27FC236}">
                <a16:creationId xmlns:a16="http://schemas.microsoft.com/office/drawing/2014/main" id="{96421C5D-A5C8-BB87-C2F7-B321B2B5FA09}"/>
              </a:ext>
            </a:extLst>
          </p:cNvPr>
          <p:cNvSpPr txBox="1"/>
          <p:nvPr/>
        </p:nvSpPr>
        <p:spPr>
          <a:xfrm>
            <a:off x="5120646" y="976112"/>
            <a:ext cx="19584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t>Aktif &gt; Pasif</a:t>
            </a:r>
          </a:p>
        </p:txBody>
      </p:sp>
      <p:pic>
        <p:nvPicPr>
          <p:cNvPr id="12" name="Resim 11">
            <a:extLst>
              <a:ext uri="{FF2B5EF4-FFF2-40B4-BE49-F238E27FC236}">
                <a16:creationId xmlns:a16="http://schemas.microsoft.com/office/drawing/2014/main" id="{4F777F6B-1825-D162-1E3A-8141A7E09E92}"/>
              </a:ext>
            </a:extLst>
          </p:cNvPr>
          <p:cNvPicPr>
            <a:picLocks noChangeAspect="1"/>
          </p:cNvPicPr>
          <p:nvPr/>
        </p:nvPicPr>
        <p:blipFill>
          <a:blip r:embed="rId4"/>
          <a:stretch>
            <a:fillRect/>
          </a:stretch>
        </p:blipFill>
        <p:spPr>
          <a:xfrm>
            <a:off x="8147779" y="1712235"/>
            <a:ext cx="3772525" cy="4020645"/>
          </a:xfrm>
          <a:prstGeom prst="rect">
            <a:avLst/>
          </a:prstGeom>
        </p:spPr>
      </p:pic>
      <p:sp>
        <p:nvSpPr>
          <p:cNvPr id="13" name="Metin kutusu 12">
            <a:extLst>
              <a:ext uri="{FF2B5EF4-FFF2-40B4-BE49-F238E27FC236}">
                <a16:creationId xmlns:a16="http://schemas.microsoft.com/office/drawing/2014/main" id="{EAEF94BC-DC3C-84D1-5306-BC5F25E4BD6C}"/>
              </a:ext>
            </a:extLst>
          </p:cNvPr>
          <p:cNvSpPr txBox="1"/>
          <p:nvPr/>
        </p:nvSpPr>
        <p:spPr>
          <a:xfrm>
            <a:off x="8667676" y="984225"/>
            <a:ext cx="27283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t>Pozitif &gt; Negatif</a:t>
            </a:r>
          </a:p>
        </p:txBody>
      </p:sp>
    </p:spTree>
    <p:extLst>
      <p:ext uri="{BB962C8B-B14F-4D97-AF65-F5344CB8AC3E}">
        <p14:creationId xmlns:p14="http://schemas.microsoft.com/office/powerpoint/2010/main" val="417524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B4C35FF-7F55-36BA-6276-D8633B5888D0}"/>
              </a:ext>
            </a:extLst>
          </p:cNvPr>
          <p:cNvSpPr>
            <a:spLocks noGrp="1"/>
          </p:cNvSpPr>
          <p:nvPr>
            <p:ph idx="1"/>
          </p:nvPr>
        </p:nvSpPr>
        <p:spPr>
          <a:xfrm>
            <a:off x="2198431" y="699532"/>
            <a:ext cx="2038173" cy="481774"/>
          </a:xfrm>
        </p:spPr>
        <p:txBody>
          <a:bodyPr vert="horz" lIns="91440" tIns="45720" rIns="91440" bIns="45720" rtlCol="0" anchor="t">
            <a:noAutofit/>
          </a:bodyPr>
          <a:lstStyle/>
          <a:p>
            <a:pPr marL="0" indent="0">
              <a:buNone/>
            </a:pPr>
            <a:r>
              <a:rPr lang="tr-TR" sz="2400" dirty="0"/>
              <a:t>Direkt Dönüt</a:t>
            </a:r>
          </a:p>
        </p:txBody>
      </p:sp>
      <p:sp>
        <p:nvSpPr>
          <p:cNvPr id="4" name="Veri Yer Tutucusu 3">
            <a:extLst>
              <a:ext uri="{FF2B5EF4-FFF2-40B4-BE49-F238E27FC236}">
                <a16:creationId xmlns:a16="http://schemas.microsoft.com/office/drawing/2014/main" id="{578158B8-3AC6-F66C-EB2C-C4E8A862AE50}"/>
              </a:ext>
            </a:extLst>
          </p:cNvPr>
          <p:cNvSpPr>
            <a:spLocks noGrp="1"/>
          </p:cNvSpPr>
          <p:nvPr>
            <p:ph type="dt" sz="half" idx="10"/>
          </p:nvPr>
        </p:nvSpPr>
        <p:spPr/>
        <p:txBody>
          <a:bodyPr/>
          <a:lstStyle/>
          <a:p>
            <a:fld id="{FEFF25A3-0406-4A7E-B11D-94DD17EAF5F3}" type="datetime1">
              <a:t>22.12.2025</a:t>
            </a:fld>
            <a:endParaRPr lang="en-US" dirty="0"/>
          </a:p>
        </p:txBody>
      </p:sp>
      <p:sp>
        <p:nvSpPr>
          <p:cNvPr id="5" name="Alt Bilgi Yer Tutucusu 4">
            <a:extLst>
              <a:ext uri="{FF2B5EF4-FFF2-40B4-BE49-F238E27FC236}">
                <a16:creationId xmlns:a16="http://schemas.microsoft.com/office/drawing/2014/main" id="{C1735317-35C4-9628-521D-3E99BA03AB6D}"/>
              </a:ext>
            </a:extLst>
          </p:cNvPr>
          <p:cNvSpPr>
            <a:spLocks noGrp="1"/>
          </p:cNvSpPr>
          <p:nvPr>
            <p:ph type="ftr" sz="quarter" idx="11"/>
          </p:nvPr>
        </p:nvSpPr>
        <p:spPr/>
        <p:txBody>
          <a:bodyPr/>
          <a:lstStyle/>
          <a:p>
            <a:r>
              <a:rPr lang="en-US" dirty="0"/>
              <a:t>
              </a:t>
            </a:r>
          </a:p>
        </p:txBody>
      </p:sp>
      <p:sp>
        <p:nvSpPr>
          <p:cNvPr id="6" name="Slayt Numarası Yer Tutucusu 5">
            <a:extLst>
              <a:ext uri="{FF2B5EF4-FFF2-40B4-BE49-F238E27FC236}">
                <a16:creationId xmlns:a16="http://schemas.microsoft.com/office/drawing/2014/main" id="{7503FE63-94C5-342C-4D90-48FD1016A6AF}"/>
              </a:ext>
            </a:extLst>
          </p:cNvPr>
          <p:cNvSpPr>
            <a:spLocks noGrp="1"/>
          </p:cNvSpPr>
          <p:nvPr>
            <p:ph type="sldNum" sz="quarter" idx="12"/>
          </p:nvPr>
        </p:nvSpPr>
        <p:spPr/>
        <p:txBody>
          <a:bodyPr/>
          <a:lstStyle/>
          <a:p>
            <a:fld id="{CC057153-B650-4DEB-B370-79DDCFDCE934}" type="slidenum">
              <a:rPr lang="en-US" dirty="0"/>
              <a:t>14</a:t>
            </a:fld>
            <a:endParaRPr lang="en-US" dirty="0"/>
          </a:p>
        </p:txBody>
      </p:sp>
      <p:sp>
        <p:nvSpPr>
          <p:cNvPr id="7" name="Metin kutusu 6">
            <a:extLst>
              <a:ext uri="{FF2B5EF4-FFF2-40B4-BE49-F238E27FC236}">
                <a16:creationId xmlns:a16="http://schemas.microsoft.com/office/drawing/2014/main" id="{52DF3A4A-2F94-D9F6-403C-4229FD020012}"/>
              </a:ext>
            </a:extLst>
          </p:cNvPr>
          <p:cNvSpPr txBox="1"/>
          <p:nvPr/>
        </p:nvSpPr>
        <p:spPr>
          <a:xfrm>
            <a:off x="7613135" y="720810"/>
            <a:ext cx="25262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t>Dolaylı Dönüt</a:t>
            </a:r>
          </a:p>
        </p:txBody>
      </p:sp>
      <p:pic>
        <p:nvPicPr>
          <p:cNvPr id="9" name="Resim 8" descr="metin, ekran görüntüsü, ekran, görüntüleme, yazılım içeren bir resim&#10;&#10;Yapay zeka tarafından oluşturulmuş içerik yanlış olabilir.">
            <a:extLst>
              <a:ext uri="{FF2B5EF4-FFF2-40B4-BE49-F238E27FC236}">
                <a16:creationId xmlns:a16="http://schemas.microsoft.com/office/drawing/2014/main" id="{5980DD15-E894-8168-5137-7243B31C218B}"/>
              </a:ext>
            </a:extLst>
          </p:cNvPr>
          <p:cNvPicPr>
            <a:picLocks noChangeAspect="1"/>
          </p:cNvPicPr>
          <p:nvPr/>
        </p:nvPicPr>
        <p:blipFill>
          <a:blip r:embed="rId2"/>
          <a:srcRect r="65259" b="-144"/>
          <a:stretch>
            <a:fillRect/>
          </a:stretch>
        </p:blipFill>
        <p:spPr>
          <a:xfrm>
            <a:off x="6576541" y="1560279"/>
            <a:ext cx="4784812" cy="4775593"/>
          </a:xfrm>
          <a:prstGeom prst="rect">
            <a:avLst/>
          </a:prstGeom>
        </p:spPr>
      </p:pic>
      <p:pic>
        <p:nvPicPr>
          <p:cNvPr id="10" name="Resim 9" descr="metin, ekran görüntüsü, yazılım, yazı tipi içeren bir resim&#10;&#10;Yapay zeka tarafından oluşturulmuş içerik yanlış olabilir.">
            <a:extLst>
              <a:ext uri="{FF2B5EF4-FFF2-40B4-BE49-F238E27FC236}">
                <a16:creationId xmlns:a16="http://schemas.microsoft.com/office/drawing/2014/main" id="{AEB4B584-201F-1364-487B-3423FB82E8D8}"/>
              </a:ext>
            </a:extLst>
          </p:cNvPr>
          <p:cNvPicPr>
            <a:picLocks noChangeAspect="1"/>
          </p:cNvPicPr>
          <p:nvPr/>
        </p:nvPicPr>
        <p:blipFill>
          <a:blip r:embed="rId3"/>
          <a:srcRect t="1578" r="-135" b="188"/>
          <a:stretch>
            <a:fillRect/>
          </a:stretch>
        </p:blipFill>
        <p:spPr>
          <a:xfrm>
            <a:off x="661145" y="1561024"/>
            <a:ext cx="5112272" cy="4774570"/>
          </a:xfrm>
          <a:prstGeom prst="rect">
            <a:avLst/>
          </a:prstGeom>
        </p:spPr>
      </p:pic>
    </p:spTree>
    <p:extLst>
      <p:ext uri="{BB962C8B-B14F-4D97-AF65-F5344CB8AC3E}">
        <p14:creationId xmlns:p14="http://schemas.microsoft.com/office/powerpoint/2010/main" val="931460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4EB1673-B4C2-1B1C-5B33-EAD44B952921}"/>
              </a:ext>
            </a:extLst>
          </p:cNvPr>
          <p:cNvSpPr>
            <a:spLocks noGrp="1"/>
          </p:cNvSpPr>
          <p:nvPr>
            <p:ph type="dt" sz="half" idx="10"/>
          </p:nvPr>
        </p:nvSpPr>
        <p:spPr/>
        <p:txBody>
          <a:bodyPr/>
          <a:lstStyle/>
          <a:p>
            <a:fld id="{540C0F4E-5D09-4EBC-B155-9EDF89C2E0EC}" type="datetime1">
              <a:t>22.12.2025</a:t>
            </a:fld>
            <a:endParaRPr lang="en-US" dirty="0"/>
          </a:p>
        </p:txBody>
      </p:sp>
      <p:sp>
        <p:nvSpPr>
          <p:cNvPr id="5" name="Alt Bilgi Yer Tutucusu 4">
            <a:extLst>
              <a:ext uri="{FF2B5EF4-FFF2-40B4-BE49-F238E27FC236}">
                <a16:creationId xmlns:a16="http://schemas.microsoft.com/office/drawing/2014/main" id="{78D28248-8D3B-7FD7-1FEE-49FDE88CB812}"/>
              </a:ext>
            </a:extLst>
          </p:cNvPr>
          <p:cNvSpPr>
            <a:spLocks noGrp="1"/>
          </p:cNvSpPr>
          <p:nvPr>
            <p:ph type="ftr" sz="quarter" idx="11"/>
          </p:nvPr>
        </p:nvSpPr>
        <p:spPr/>
        <p:txBody>
          <a:bodyPr/>
          <a:lstStyle/>
          <a:p>
            <a:r>
              <a:rPr lang="en-US" dirty="0"/>
              <a:t>
              </a:t>
            </a:r>
          </a:p>
        </p:txBody>
      </p:sp>
      <p:sp>
        <p:nvSpPr>
          <p:cNvPr id="6" name="Slayt Numarası Yer Tutucusu 5">
            <a:extLst>
              <a:ext uri="{FF2B5EF4-FFF2-40B4-BE49-F238E27FC236}">
                <a16:creationId xmlns:a16="http://schemas.microsoft.com/office/drawing/2014/main" id="{4491D082-F970-F84A-577B-2BD837C479A1}"/>
              </a:ext>
            </a:extLst>
          </p:cNvPr>
          <p:cNvSpPr>
            <a:spLocks noGrp="1"/>
          </p:cNvSpPr>
          <p:nvPr>
            <p:ph type="sldNum" sz="quarter" idx="12"/>
          </p:nvPr>
        </p:nvSpPr>
        <p:spPr/>
        <p:txBody>
          <a:bodyPr/>
          <a:lstStyle/>
          <a:p>
            <a:fld id="{CC057153-B650-4DEB-B370-79DDCFDCE934}" type="slidenum">
              <a:rPr lang="en-US" dirty="0"/>
              <a:t>15</a:t>
            </a:fld>
            <a:endParaRPr lang="en-US" dirty="0"/>
          </a:p>
        </p:txBody>
      </p:sp>
      <p:sp>
        <p:nvSpPr>
          <p:cNvPr id="7" name="Metin kutusu 6">
            <a:extLst>
              <a:ext uri="{FF2B5EF4-FFF2-40B4-BE49-F238E27FC236}">
                <a16:creationId xmlns:a16="http://schemas.microsoft.com/office/drawing/2014/main" id="{69BF810A-5E1C-2C3A-D9AE-D9C9906F9493}"/>
              </a:ext>
            </a:extLst>
          </p:cNvPr>
          <p:cNvSpPr txBox="1"/>
          <p:nvPr/>
        </p:nvSpPr>
        <p:spPr>
          <a:xfrm>
            <a:off x="3148400" y="288271"/>
            <a:ext cx="589834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4000" b="1" dirty="0"/>
              <a:t>İşlevsel Yönlendirmeler</a:t>
            </a:r>
          </a:p>
        </p:txBody>
      </p:sp>
      <p:pic>
        <p:nvPicPr>
          <p:cNvPr id="2" name="Resim 1" descr="metin, ekran görüntüsü, yazılım, yazı tipi içeren bir resim&#10;&#10;Yapay zeka tarafından oluşturulmuş içerik yanlış olabilir.">
            <a:extLst>
              <a:ext uri="{FF2B5EF4-FFF2-40B4-BE49-F238E27FC236}">
                <a16:creationId xmlns:a16="http://schemas.microsoft.com/office/drawing/2014/main" id="{70056912-FA8A-24FF-23F0-D8998A390964}"/>
              </a:ext>
            </a:extLst>
          </p:cNvPr>
          <p:cNvPicPr>
            <a:picLocks noChangeAspect="1"/>
          </p:cNvPicPr>
          <p:nvPr/>
        </p:nvPicPr>
        <p:blipFill>
          <a:blip r:embed="rId2"/>
          <a:stretch>
            <a:fillRect/>
          </a:stretch>
        </p:blipFill>
        <p:spPr>
          <a:xfrm>
            <a:off x="1936" y="1049311"/>
            <a:ext cx="12236800" cy="5809307"/>
          </a:xfrm>
          <a:prstGeom prst="rect">
            <a:avLst/>
          </a:prstGeom>
        </p:spPr>
      </p:pic>
    </p:spTree>
    <p:extLst>
      <p:ext uri="{BB962C8B-B14F-4D97-AF65-F5344CB8AC3E}">
        <p14:creationId xmlns:p14="http://schemas.microsoft.com/office/powerpoint/2010/main" val="127718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DE3AE8-108E-2816-FBFC-CBEFF0BEC2B9}"/>
              </a:ext>
            </a:extLst>
          </p:cNvPr>
          <p:cNvSpPr>
            <a:spLocks noGrp="1"/>
          </p:cNvSpPr>
          <p:nvPr>
            <p:ph type="title"/>
          </p:nvPr>
        </p:nvSpPr>
        <p:spPr>
          <a:xfrm>
            <a:off x="3548222" y="537837"/>
            <a:ext cx="10653578" cy="1132258"/>
          </a:xfrm>
        </p:spPr>
        <p:txBody>
          <a:bodyPr/>
          <a:lstStyle/>
          <a:p>
            <a:r>
              <a:rPr lang="tr-TR" dirty="0"/>
              <a:t>Eğitsel Yönlendirmeler</a:t>
            </a:r>
          </a:p>
        </p:txBody>
      </p:sp>
      <p:sp>
        <p:nvSpPr>
          <p:cNvPr id="4" name="Veri Yer Tutucusu 3">
            <a:extLst>
              <a:ext uri="{FF2B5EF4-FFF2-40B4-BE49-F238E27FC236}">
                <a16:creationId xmlns:a16="http://schemas.microsoft.com/office/drawing/2014/main" id="{C3685772-828D-A3FC-DBFE-7B6337C5D9D1}"/>
              </a:ext>
            </a:extLst>
          </p:cNvPr>
          <p:cNvSpPr>
            <a:spLocks noGrp="1"/>
          </p:cNvSpPr>
          <p:nvPr>
            <p:ph type="dt" sz="half" idx="10"/>
          </p:nvPr>
        </p:nvSpPr>
        <p:spPr/>
        <p:txBody>
          <a:bodyPr/>
          <a:lstStyle/>
          <a:p>
            <a:fld id="{1403F61B-C6C4-40AD-BE2B-D7DEF46DF0F4}" type="datetime1">
              <a:t>22.12.2025</a:t>
            </a:fld>
            <a:endParaRPr lang="en-US" dirty="0"/>
          </a:p>
        </p:txBody>
      </p:sp>
      <p:sp>
        <p:nvSpPr>
          <p:cNvPr id="5" name="Alt Bilgi Yer Tutucusu 4">
            <a:extLst>
              <a:ext uri="{FF2B5EF4-FFF2-40B4-BE49-F238E27FC236}">
                <a16:creationId xmlns:a16="http://schemas.microsoft.com/office/drawing/2014/main" id="{230AEEB9-4CF2-644B-A8CF-C07B97981838}"/>
              </a:ext>
            </a:extLst>
          </p:cNvPr>
          <p:cNvSpPr>
            <a:spLocks noGrp="1"/>
          </p:cNvSpPr>
          <p:nvPr>
            <p:ph type="ftr" sz="quarter" idx="11"/>
          </p:nvPr>
        </p:nvSpPr>
        <p:spPr/>
        <p:txBody>
          <a:bodyPr/>
          <a:lstStyle/>
          <a:p>
            <a:r>
              <a:rPr lang="en-US" dirty="0"/>
              <a:t>
              </a:t>
            </a:r>
          </a:p>
        </p:txBody>
      </p:sp>
      <p:sp>
        <p:nvSpPr>
          <p:cNvPr id="6" name="Slayt Numarası Yer Tutucusu 5">
            <a:extLst>
              <a:ext uri="{FF2B5EF4-FFF2-40B4-BE49-F238E27FC236}">
                <a16:creationId xmlns:a16="http://schemas.microsoft.com/office/drawing/2014/main" id="{36DA34ED-927C-598E-5C42-70B2470EADA5}"/>
              </a:ext>
            </a:extLst>
          </p:cNvPr>
          <p:cNvSpPr>
            <a:spLocks noGrp="1"/>
          </p:cNvSpPr>
          <p:nvPr>
            <p:ph type="sldNum" sz="quarter" idx="12"/>
          </p:nvPr>
        </p:nvSpPr>
        <p:spPr/>
        <p:txBody>
          <a:bodyPr/>
          <a:lstStyle/>
          <a:p>
            <a:fld id="{CC057153-B650-4DEB-B370-79DDCFDCE934}" type="slidenum">
              <a:rPr lang="en-US" dirty="0"/>
              <a:t>16</a:t>
            </a:fld>
            <a:endParaRPr lang="en-US" dirty="0"/>
          </a:p>
        </p:txBody>
      </p:sp>
      <p:pic>
        <p:nvPicPr>
          <p:cNvPr id="7" name="Resim 6" descr="metin, yazı tipi, ekran görüntüsü, grafik içeren bir resim&#10;&#10;Yapay zeka tarafından oluşturulmuş içerik yanlış olabilir.">
            <a:extLst>
              <a:ext uri="{FF2B5EF4-FFF2-40B4-BE49-F238E27FC236}">
                <a16:creationId xmlns:a16="http://schemas.microsoft.com/office/drawing/2014/main" id="{A1E44FA7-10DA-AC4C-F3C2-34EB9EB16C1F}"/>
              </a:ext>
            </a:extLst>
          </p:cNvPr>
          <p:cNvPicPr>
            <a:picLocks noChangeAspect="1"/>
          </p:cNvPicPr>
          <p:nvPr/>
        </p:nvPicPr>
        <p:blipFill>
          <a:blip r:embed="rId2"/>
          <a:stretch>
            <a:fillRect/>
          </a:stretch>
        </p:blipFill>
        <p:spPr>
          <a:xfrm>
            <a:off x="447065" y="2416756"/>
            <a:ext cx="6124575" cy="676275"/>
          </a:xfrm>
          <a:prstGeom prst="rect">
            <a:avLst/>
          </a:prstGeom>
        </p:spPr>
      </p:pic>
      <p:pic>
        <p:nvPicPr>
          <p:cNvPr id="8" name="Resim 7" descr="yazı tipi, metin, ekran görüntüsü, grafik içeren bir resim&#10;&#10;Yapay zeka tarafından oluşturulmuş içerik yanlış olabilir.">
            <a:extLst>
              <a:ext uri="{FF2B5EF4-FFF2-40B4-BE49-F238E27FC236}">
                <a16:creationId xmlns:a16="http://schemas.microsoft.com/office/drawing/2014/main" id="{8E139062-DB8E-8B3E-F901-455C6A629513}"/>
              </a:ext>
            </a:extLst>
          </p:cNvPr>
          <p:cNvPicPr>
            <a:picLocks noChangeAspect="1"/>
          </p:cNvPicPr>
          <p:nvPr/>
        </p:nvPicPr>
        <p:blipFill>
          <a:blip r:embed="rId3"/>
          <a:stretch>
            <a:fillRect/>
          </a:stretch>
        </p:blipFill>
        <p:spPr>
          <a:xfrm>
            <a:off x="447143" y="3090142"/>
            <a:ext cx="4400550" cy="628650"/>
          </a:xfrm>
          <a:prstGeom prst="rect">
            <a:avLst/>
          </a:prstGeom>
        </p:spPr>
      </p:pic>
      <p:pic>
        <p:nvPicPr>
          <p:cNvPr id="9" name="Resim 8" descr="metin, yazı tipi, ekran görüntüsü, çizgi içeren bir resim&#10;&#10;Yapay zeka tarafından oluşturulmuş içerik yanlış olabilir.">
            <a:extLst>
              <a:ext uri="{FF2B5EF4-FFF2-40B4-BE49-F238E27FC236}">
                <a16:creationId xmlns:a16="http://schemas.microsoft.com/office/drawing/2014/main" id="{77BBEEBD-F19B-2B75-9159-2EA4FC848495}"/>
              </a:ext>
            </a:extLst>
          </p:cNvPr>
          <p:cNvPicPr>
            <a:picLocks noChangeAspect="1"/>
          </p:cNvPicPr>
          <p:nvPr/>
        </p:nvPicPr>
        <p:blipFill>
          <a:blip r:embed="rId4"/>
          <a:stretch>
            <a:fillRect/>
          </a:stretch>
        </p:blipFill>
        <p:spPr>
          <a:xfrm>
            <a:off x="448236" y="3713795"/>
            <a:ext cx="6934200" cy="792917"/>
          </a:xfrm>
          <a:prstGeom prst="rect">
            <a:avLst/>
          </a:prstGeom>
        </p:spPr>
      </p:pic>
      <p:pic>
        <p:nvPicPr>
          <p:cNvPr id="10" name="Resim 9" descr="metin, ekran görüntüsü, yazı tipi, çizgi içeren bir resim&#10;&#10;Yapay zeka tarafından oluşturulmuş içerik yanlış olabilir.">
            <a:extLst>
              <a:ext uri="{FF2B5EF4-FFF2-40B4-BE49-F238E27FC236}">
                <a16:creationId xmlns:a16="http://schemas.microsoft.com/office/drawing/2014/main" id="{EA61F5EA-8B43-64D6-4EE0-38BFDC59C902}"/>
              </a:ext>
            </a:extLst>
          </p:cNvPr>
          <p:cNvPicPr>
            <a:picLocks noChangeAspect="1"/>
          </p:cNvPicPr>
          <p:nvPr/>
        </p:nvPicPr>
        <p:blipFill>
          <a:blip r:embed="rId5"/>
          <a:stretch>
            <a:fillRect/>
          </a:stretch>
        </p:blipFill>
        <p:spPr>
          <a:xfrm>
            <a:off x="4841994" y="3003559"/>
            <a:ext cx="7153275" cy="714375"/>
          </a:xfrm>
          <a:prstGeom prst="rect">
            <a:avLst/>
          </a:prstGeom>
        </p:spPr>
      </p:pic>
      <p:pic>
        <p:nvPicPr>
          <p:cNvPr id="11" name="Resim 10" descr="yazı tipi, metin, ekran görüntüsü, grafik içeren bir resim&#10;&#10;Yapay zeka tarafından oluşturulmuş içerik yanlış olabilir.">
            <a:extLst>
              <a:ext uri="{FF2B5EF4-FFF2-40B4-BE49-F238E27FC236}">
                <a16:creationId xmlns:a16="http://schemas.microsoft.com/office/drawing/2014/main" id="{33892E6F-297C-9D75-5F38-2E135A62F666}"/>
              </a:ext>
            </a:extLst>
          </p:cNvPr>
          <p:cNvPicPr>
            <a:picLocks noChangeAspect="1"/>
          </p:cNvPicPr>
          <p:nvPr/>
        </p:nvPicPr>
        <p:blipFill>
          <a:blip r:embed="rId6"/>
          <a:stretch>
            <a:fillRect/>
          </a:stretch>
        </p:blipFill>
        <p:spPr>
          <a:xfrm>
            <a:off x="6568673" y="2414101"/>
            <a:ext cx="4524375" cy="619125"/>
          </a:xfrm>
          <a:prstGeom prst="rect">
            <a:avLst/>
          </a:prstGeom>
        </p:spPr>
      </p:pic>
      <p:pic>
        <p:nvPicPr>
          <p:cNvPr id="12" name="Resim 11" descr="metin, yazı tipi, ekran görüntüsü, grafik içeren bir resim&#10;&#10;Yapay zeka tarafından oluşturulmuş içerik yanlış olabilir.">
            <a:extLst>
              <a:ext uri="{FF2B5EF4-FFF2-40B4-BE49-F238E27FC236}">
                <a16:creationId xmlns:a16="http://schemas.microsoft.com/office/drawing/2014/main" id="{874F4685-202F-3DEB-0492-A90720FA4D43}"/>
              </a:ext>
            </a:extLst>
          </p:cNvPr>
          <p:cNvPicPr>
            <a:picLocks noChangeAspect="1"/>
          </p:cNvPicPr>
          <p:nvPr/>
        </p:nvPicPr>
        <p:blipFill>
          <a:blip r:embed="rId7"/>
          <a:stretch>
            <a:fillRect/>
          </a:stretch>
        </p:blipFill>
        <p:spPr>
          <a:xfrm>
            <a:off x="7377750" y="3718558"/>
            <a:ext cx="3537055" cy="783391"/>
          </a:xfrm>
          <a:prstGeom prst="rect">
            <a:avLst/>
          </a:prstGeom>
        </p:spPr>
      </p:pic>
    </p:spTree>
    <p:extLst>
      <p:ext uri="{BB962C8B-B14F-4D97-AF65-F5344CB8AC3E}">
        <p14:creationId xmlns:p14="http://schemas.microsoft.com/office/powerpoint/2010/main" val="233894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DD00AC-8BA8-36D3-CE11-8A1615C85CFA}"/>
              </a:ext>
            </a:extLst>
          </p:cNvPr>
          <p:cNvSpPr>
            <a:spLocks noGrp="1"/>
          </p:cNvSpPr>
          <p:nvPr>
            <p:ph type="title"/>
          </p:nvPr>
        </p:nvSpPr>
        <p:spPr>
          <a:xfrm>
            <a:off x="-829745" y="350600"/>
            <a:ext cx="13324137" cy="1132258"/>
          </a:xfrm>
        </p:spPr>
        <p:txBody>
          <a:bodyPr/>
          <a:lstStyle/>
          <a:p>
            <a:pPr algn="ctr">
              <a:spcBef>
                <a:spcPts val="0"/>
              </a:spcBef>
            </a:pPr>
            <a:r>
              <a:rPr lang="tr-TR" dirty="0">
                <a:ea typeface="+mj-lt"/>
                <a:cs typeface="+mj-lt"/>
              </a:rPr>
              <a:t>Eğitsel Amaçlı Arka Plan Yardım Araçları</a:t>
            </a:r>
            <a:endParaRPr lang="tr-TR" dirty="0"/>
          </a:p>
        </p:txBody>
      </p:sp>
      <p:sp>
        <p:nvSpPr>
          <p:cNvPr id="4" name="Veri Yer Tutucusu 3">
            <a:extLst>
              <a:ext uri="{FF2B5EF4-FFF2-40B4-BE49-F238E27FC236}">
                <a16:creationId xmlns:a16="http://schemas.microsoft.com/office/drawing/2014/main" id="{1338F9F1-0BE8-CE15-F84D-098B9303D871}"/>
              </a:ext>
            </a:extLst>
          </p:cNvPr>
          <p:cNvSpPr>
            <a:spLocks noGrp="1"/>
          </p:cNvSpPr>
          <p:nvPr>
            <p:ph type="dt" sz="half" idx="10"/>
          </p:nvPr>
        </p:nvSpPr>
        <p:spPr/>
        <p:txBody>
          <a:bodyPr/>
          <a:lstStyle/>
          <a:p>
            <a:fld id="{144A8A08-AA96-4A5E-A6A1-2AD32AEDB0CB}" type="datetime1">
              <a:t>22.12.2025</a:t>
            </a:fld>
            <a:endParaRPr lang="en-US" dirty="0"/>
          </a:p>
        </p:txBody>
      </p:sp>
      <p:sp>
        <p:nvSpPr>
          <p:cNvPr id="5" name="Alt Bilgi Yer Tutucusu 4">
            <a:extLst>
              <a:ext uri="{FF2B5EF4-FFF2-40B4-BE49-F238E27FC236}">
                <a16:creationId xmlns:a16="http://schemas.microsoft.com/office/drawing/2014/main" id="{10A381D6-6847-002E-EF36-05AE8C319E2B}"/>
              </a:ext>
            </a:extLst>
          </p:cNvPr>
          <p:cNvSpPr>
            <a:spLocks noGrp="1"/>
          </p:cNvSpPr>
          <p:nvPr>
            <p:ph type="ftr" sz="quarter" idx="11"/>
          </p:nvPr>
        </p:nvSpPr>
        <p:spPr>
          <a:xfrm>
            <a:off x="8814737" y="6398083"/>
            <a:ext cx="2805405" cy="365125"/>
          </a:xfrm>
        </p:spPr>
        <p:txBody>
          <a:bodyPr/>
          <a:lstStyle/>
          <a:p>
            <a:r>
              <a:rPr lang="en-US" dirty="0"/>
              <a:t>
              </a:t>
            </a:r>
          </a:p>
        </p:txBody>
      </p:sp>
      <p:sp>
        <p:nvSpPr>
          <p:cNvPr id="6" name="Slayt Numarası Yer Tutucusu 5">
            <a:extLst>
              <a:ext uri="{FF2B5EF4-FFF2-40B4-BE49-F238E27FC236}">
                <a16:creationId xmlns:a16="http://schemas.microsoft.com/office/drawing/2014/main" id="{D9839F50-9CC2-746A-10B1-DB773B958EBB}"/>
              </a:ext>
            </a:extLst>
          </p:cNvPr>
          <p:cNvSpPr>
            <a:spLocks noGrp="1"/>
          </p:cNvSpPr>
          <p:nvPr>
            <p:ph type="sldNum" sz="quarter" idx="12"/>
          </p:nvPr>
        </p:nvSpPr>
        <p:spPr/>
        <p:txBody>
          <a:bodyPr/>
          <a:lstStyle/>
          <a:p>
            <a:fld id="{CC057153-B650-4DEB-B370-79DDCFDCE934}" type="slidenum">
              <a:rPr lang="en-US" dirty="0"/>
              <a:t>17</a:t>
            </a:fld>
            <a:endParaRPr lang="en-US" dirty="0"/>
          </a:p>
        </p:txBody>
      </p:sp>
      <p:pic>
        <p:nvPicPr>
          <p:cNvPr id="7" name="Resim 6" descr="metin, ekran görüntüsü, yazı tipi içeren bir resim&#10;&#10;Yapay zeka tarafından oluşturulmuş içerik yanlış olabilir.">
            <a:extLst>
              <a:ext uri="{FF2B5EF4-FFF2-40B4-BE49-F238E27FC236}">
                <a16:creationId xmlns:a16="http://schemas.microsoft.com/office/drawing/2014/main" id="{AAC4284C-412E-7D19-B0A8-E049D33BD85F}"/>
              </a:ext>
            </a:extLst>
          </p:cNvPr>
          <p:cNvPicPr>
            <a:picLocks noChangeAspect="1"/>
          </p:cNvPicPr>
          <p:nvPr/>
        </p:nvPicPr>
        <p:blipFill>
          <a:blip r:embed="rId2"/>
          <a:stretch>
            <a:fillRect/>
          </a:stretch>
        </p:blipFill>
        <p:spPr>
          <a:xfrm>
            <a:off x="395451" y="5918166"/>
            <a:ext cx="3926259" cy="695325"/>
          </a:xfrm>
          <a:prstGeom prst="rect">
            <a:avLst/>
          </a:prstGeom>
        </p:spPr>
      </p:pic>
      <p:pic>
        <p:nvPicPr>
          <p:cNvPr id="9" name="Resim 8" descr="metin, ekran görüntüsü, yazılım içeren bir resim&#10;&#10;Yapay zeka tarafından oluşturulmuş içerik yanlış olabilir.">
            <a:extLst>
              <a:ext uri="{FF2B5EF4-FFF2-40B4-BE49-F238E27FC236}">
                <a16:creationId xmlns:a16="http://schemas.microsoft.com/office/drawing/2014/main" id="{08FEFC67-BF33-950B-4A4E-2680B8456F9C}"/>
              </a:ext>
            </a:extLst>
          </p:cNvPr>
          <p:cNvPicPr>
            <a:picLocks noChangeAspect="1"/>
          </p:cNvPicPr>
          <p:nvPr/>
        </p:nvPicPr>
        <p:blipFill>
          <a:blip r:embed="rId3"/>
          <a:srcRect l="1030" t="42" b="38961"/>
          <a:stretch>
            <a:fillRect/>
          </a:stretch>
        </p:blipFill>
        <p:spPr>
          <a:xfrm>
            <a:off x="399344" y="1633747"/>
            <a:ext cx="5402307" cy="2641091"/>
          </a:xfrm>
          <a:prstGeom prst="rect">
            <a:avLst/>
          </a:prstGeom>
        </p:spPr>
      </p:pic>
      <p:pic>
        <p:nvPicPr>
          <p:cNvPr id="10" name="Resim 9" descr="metin, ekran görüntüsü, yazı tipi içeren bir resim&#10;&#10;Yapay zeka tarafından oluşturulmuş içerik yanlış olabilir.">
            <a:extLst>
              <a:ext uri="{FF2B5EF4-FFF2-40B4-BE49-F238E27FC236}">
                <a16:creationId xmlns:a16="http://schemas.microsoft.com/office/drawing/2014/main" id="{8C40C331-58FB-CAF8-C48A-DE51EA1B8FD7}"/>
              </a:ext>
            </a:extLst>
          </p:cNvPr>
          <p:cNvPicPr>
            <a:picLocks noChangeAspect="1"/>
          </p:cNvPicPr>
          <p:nvPr/>
        </p:nvPicPr>
        <p:blipFill>
          <a:blip r:embed="rId4"/>
          <a:stretch>
            <a:fillRect/>
          </a:stretch>
        </p:blipFill>
        <p:spPr>
          <a:xfrm>
            <a:off x="6096802" y="4845582"/>
            <a:ext cx="3933825" cy="1767579"/>
          </a:xfrm>
          <a:prstGeom prst="rect">
            <a:avLst/>
          </a:prstGeom>
        </p:spPr>
      </p:pic>
      <p:sp>
        <p:nvSpPr>
          <p:cNvPr id="11" name="Metin kutusu 10">
            <a:extLst>
              <a:ext uri="{FF2B5EF4-FFF2-40B4-BE49-F238E27FC236}">
                <a16:creationId xmlns:a16="http://schemas.microsoft.com/office/drawing/2014/main" id="{FF11B931-E512-2F79-E127-D128D397C3F9}"/>
              </a:ext>
            </a:extLst>
          </p:cNvPr>
          <p:cNvSpPr txBox="1"/>
          <p:nvPr/>
        </p:nvSpPr>
        <p:spPr>
          <a:xfrm>
            <a:off x="1637651" y="1061102"/>
            <a:ext cx="29198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000" dirty="0"/>
              <a:t>Fransızca Klavye</a:t>
            </a:r>
          </a:p>
        </p:txBody>
      </p:sp>
      <p:pic>
        <p:nvPicPr>
          <p:cNvPr id="12" name="Resim 11" descr="metin, ekran görüntüsü, yazı tipi içeren bir resim&#10;&#10;Yapay zeka tarafından oluşturulmuş içerik yanlış olabilir.">
            <a:extLst>
              <a:ext uri="{FF2B5EF4-FFF2-40B4-BE49-F238E27FC236}">
                <a16:creationId xmlns:a16="http://schemas.microsoft.com/office/drawing/2014/main" id="{87B8167E-75BA-CD9F-4D1C-6DBA2A11387E}"/>
              </a:ext>
            </a:extLst>
          </p:cNvPr>
          <p:cNvPicPr>
            <a:picLocks noChangeAspect="1"/>
          </p:cNvPicPr>
          <p:nvPr/>
        </p:nvPicPr>
        <p:blipFill>
          <a:blip r:embed="rId5"/>
          <a:srcRect r="35284" b="-1250"/>
          <a:stretch>
            <a:fillRect/>
          </a:stretch>
        </p:blipFill>
        <p:spPr>
          <a:xfrm>
            <a:off x="396249" y="4845632"/>
            <a:ext cx="3982103" cy="578644"/>
          </a:xfrm>
          <a:prstGeom prst="rect">
            <a:avLst/>
          </a:prstGeom>
        </p:spPr>
      </p:pic>
      <p:sp>
        <p:nvSpPr>
          <p:cNvPr id="13" name="Metin kutusu 12">
            <a:extLst>
              <a:ext uri="{FF2B5EF4-FFF2-40B4-BE49-F238E27FC236}">
                <a16:creationId xmlns:a16="http://schemas.microsoft.com/office/drawing/2014/main" id="{11A09858-AD0A-68C5-DA94-2CDDA3A5A415}"/>
              </a:ext>
            </a:extLst>
          </p:cNvPr>
          <p:cNvSpPr txBox="1"/>
          <p:nvPr/>
        </p:nvSpPr>
        <p:spPr>
          <a:xfrm>
            <a:off x="6020485" y="4446123"/>
            <a:ext cx="48778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000" dirty="0"/>
              <a:t>E-posta / Anket / Sosyal Medya</a:t>
            </a:r>
          </a:p>
        </p:txBody>
      </p:sp>
      <p:sp>
        <p:nvSpPr>
          <p:cNvPr id="14" name="Metin kutusu 13">
            <a:extLst>
              <a:ext uri="{FF2B5EF4-FFF2-40B4-BE49-F238E27FC236}">
                <a16:creationId xmlns:a16="http://schemas.microsoft.com/office/drawing/2014/main" id="{BC6ACB4E-BC0C-42D7-39CF-3729BA0E0499}"/>
              </a:ext>
            </a:extLst>
          </p:cNvPr>
          <p:cNvSpPr txBox="1"/>
          <p:nvPr/>
        </p:nvSpPr>
        <p:spPr>
          <a:xfrm>
            <a:off x="393515" y="4446810"/>
            <a:ext cx="44615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000" dirty="0"/>
              <a:t>Diğer Sitelere Yönlendirmeler</a:t>
            </a:r>
          </a:p>
        </p:txBody>
      </p:sp>
      <p:sp>
        <p:nvSpPr>
          <p:cNvPr id="15" name="Metin kutusu 14">
            <a:extLst>
              <a:ext uri="{FF2B5EF4-FFF2-40B4-BE49-F238E27FC236}">
                <a16:creationId xmlns:a16="http://schemas.microsoft.com/office/drawing/2014/main" id="{C9CAB9C0-F862-3D52-FD9F-DE7FD5DC2614}"/>
              </a:ext>
            </a:extLst>
          </p:cNvPr>
          <p:cNvSpPr txBox="1"/>
          <p:nvPr/>
        </p:nvSpPr>
        <p:spPr>
          <a:xfrm>
            <a:off x="397775" y="5429108"/>
            <a:ext cx="3147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t>Arama Motoru</a:t>
            </a:r>
          </a:p>
        </p:txBody>
      </p:sp>
      <p:pic>
        <p:nvPicPr>
          <p:cNvPr id="3" name="Resim 2" descr="metin, ekran görüntüsü, yazılım, ekran, görüntüleme içeren bir resim&#10;&#10;Yapay zeka tarafından oluşturulmuş içerik yanlış olabilir.">
            <a:extLst>
              <a:ext uri="{FF2B5EF4-FFF2-40B4-BE49-F238E27FC236}">
                <a16:creationId xmlns:a16="http://schemas.microsoft.com/office/drawing/2014/main" id="{A0B85BDF-EC36-26A2-DDB9-3F3BAB1E871D}"/>
              </a:ext>
            </a:extLst>
          </p:cNvPr>
          <p:cNvPicPr>
            <a:picLocks noChangeAspect="1"/>
          </p:cNvPicPr>
          <p:nvPr/>
        </p:nvPicPr>
        <p:blipFill>
          <a:blip r:embed="rId6"/>
          <a:stretch>
            <a:fillRect/>
          </a:stretch>
        </p:blipFill>
        <p:spPr>
          <a:xfrm>
            <a:off x="6096453" y="1633837"/>
            <a:ext cx="5456662" cy="2642973"/>
          </a:xfrm>
          <a:prstGeom prst="rect">
            <a:avLst/>
          </a:prstGeom>
        </p:spPr>
      </p:pic>
      <p:sp>
        <p:nvSpPr>
          <p:cNvPr id="8" name="Metin kutusu 7">
            <a:extLst>
              <a:ext uri="{FF2B5EF4-FFF2-40B4-BE49-F238E27FC236}">
                <a16:creationId xmlns:a16="http://schemas.microsoft.com/office/drawing/2014/main" id="{FA254F11-7774-201F-7F2A-566677DA7D2F}"/>
              </a:ext>
            </a:extLst>
          </p:cNvPr>
          <p:cNvSpPr txBox="1"/>
          <p:nvPr/>
        </p:nvSpPr>
        <p:spPr>
          <a:xfrm>
            <a:off x="7407189" y="1070918"/>
            <a:ext cx="2807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t>Fransızca Sözlük</a:t>
            </a:r>
          </a:p>
        </p:txBody>
      </p:sp>
    </p:spTree>
    <p:extLst>
      <p:ext uri="{BB962C8B-B14F-4D97-AF65-F5344CB8AC3E}">
        <p14:creationId xmlns:p14="http://schemas.microsoft.com/office/powerpoint/2010/main" val="329619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A5BA9F-7DC6-A80F-E4F9-946774706F5C}"/>
            </a:ext>
          </a:extLst>
        </p:cNvPr>
        <p:cNvGrpSpPr/>
        <p:nvPr/>
      </p:nvGrpSpPr>
      <p:grpSpPr>
        <a:xfrm>
          <a:off x="0" y="0"/>
          <a:ext cx="0" cy="0"/>
          <a:chOff x="0" y="0"/>
          <a:chExt cx="0" cy="0"/>
        </a:xfrm>
      </p:grpSpPr>
      <p:sp>
        <p:nvSpPr>
          <p:cNvPr id="4" name="Veri Yer Tutucusu 3">
            <a:extLst>
              <a:ext uri="{FF2B5EF4-FFF2-40B4-BE49-F238E27FC236}">
                <a16:creationId xmlns:a16="http://schemas.microsoft.com/office/drawing/2014/main" id="{48897986-157E-65FA-4478-918D0754ACC2}"/>
              </a:ext>
            </a:extLst>
          </p:cNvPr>
          <p:cNvSpPr>
            <a:spLocks noGrp="1"/>
          </p:cNvSpPr>
          <p:nvPr>
            <p:ph type="dt" sz="half" idx="10"/>
          </p:nvPr>
        </p:nvSpPr>
        <p:spPr/>
        <p:txBody>
          <a:bodyPr/>
          <a:lstStyle/>
          <a:p>
            <a:fld id="{540C0F4E-5D09-4EBC-B155-9EDF89C2E0EC}" type="datetime1">
              <a:t>22.12.2025</a:t>
            </a:fld>
            <a:endParaRPr lang="en-US" dirty="0"/>
          </a:p>
        </p:txBody>
      </p:sp>
      <p:sp>
        <p:nvSpPr>
          <p:cNvPr id="5" name="Alt Bilgi Yer Tutucusu 4">
            <a:extLst>
              <a:ext uri="{FF2B5EF4-FFF2-40B4-BE49-F238E27FC236}">
                <a16:creationId xmlns:a16="http://schemas.microsoft.com/office/drawing/2014/main" id="{53E74E33-7E33-D7AF-1B06-5F36AD288C6E}"/>
              </a:ext>
            </a:extLst>
          </p:cNvPr>
          <p:cNvSpPr>
            <a:spLocks noGrp="1"/>
          </p:cNvSpPr>
          <p:nvPr>
            <p:ph type="ftr" sz="quarter" idx="11"/>
          </p:nvPr>
        </p:nvSpPr>
        <p:spPr/>
        <p:txBody>
          <a:bodyPr/>
          <a:lstStyle/>
          <a:p>
            <a:r>
              <a:rPr lang="en-US" dirty="0"/>
              <a:t>
              </a:t>
            </a:r>
          </a:p>
        </p:txBody>
      </p:sp>
      <p:sp>
        <p:nvSpPr>
          <p:cNvPr id="6" name="Slayt Numarası Yer Tutucusu 5">
            <a:extLst>
              <a:ext uri="{FF2B5EF4-FFF2-40B4-BE49-F238E27FC236}">
                <a16:creationId xmlns:a16="http://schemas.microsoft.com/office/drawing/2014/main" id="{D4CA74B9-9A1A-24BE-479A-36B45C9FF0D6}"/>
              </a:ext>
            </a:extLst>
          </p:cNvPr>
          <p:cNvSpPr>
            <a:spLocks noGrp="1"/>
          </p:cNvSpPr>
          <p:nvPr>
            <p:ph type="sldNum" sz="quarter" idx="12"/>
          </p:nvPr>
        </p:nvSpPr>
        <p:spPr/>
        <p:txBody>
          <a:bodyPr/>
          <a:lstStyle/>
          <a:p>
            <a:fld id="{CC057153-B650-4DEB-B370-79DDCFDCE934}" type="slidenum">
              <a:rPr lang="en-US" dirty="0"/>
              <a:t>18</a:t>
            </a:fld>
            <a:endParaRPr lang="en-US" dirty="0"/>
          </a:p>
        </p:txBody>
      </p:sp>
      <p:sp>
        <p:nvSpPr>
          <p:cNvPr id="7" name="Metin kutusu 6">
            <a:extLst>
              <a:ext uri="{FF2B5EF4-FFF2-40B4-BE49-F238E27FC236}">
                <a16:creationId xmlns:a16="http://schemas.microsoft.com/office/drawing/2014/main" id="{D485F204-25CE-00AF-71EF-C32775B7FF8E}"/>
              </a:ext>
            </a:extLst>
          </p:cNvPr>
          <p:cNvSpPr txBox="1"/>
          <p:nvPr/>
        </p:nvSpPr>
        <p:spPr>
          <a:xfrm>
            <a:off x="5190810" y="304590"/>
            <a:ext cx="18072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4000" b="1" dirty="0"/>
              <a:t>Sonuç</a:t>
            </a:r>
          </a:p>
        </p:txBody>
      </p:sp>
      <p:sp>
        <p:nvSpPr>
          <p:cNvPr id="2" name="Metin kutusu 1">
            <a:extLst>
              <a:ext uri="{FF2B5EF4-FFF2-40B4-BE49-F238E27FC236}">
                <a16:creationId xmlns:a16="http://schemas.microsoft.com/office/drawing/2014/main" id="{43084D6C-8320-EFF3-D43C-D79DD8201668}"/>
              </a:ext>
            </a:extLst>
          </p:cNvPr>
          <p:cNvSpPr txBox="1"/>
          <p:nvPr/>
        </p:nvSpPr>
        <p:spPr>
          <a:xfrm>
            <a:off x="287198" y="1347708"/>
            <a:ext cx="1178010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t>Le Point </a:t>
            </a:r>
            <a:r>
              <a:rPr lang="tr-TR" dirty="0" err="1"/>
              <a:t>du</a:t>
            </a:r>
            <a:r>
              <a:rPr lang="tr-TR" dirty="0"/>
              <a:t> FLE, eğitim ve öğretim için oldukça zengin bir kaynaktır. Sunduğu çeşitli özgün etkinlikler ve aktiviteler ile kullanıcı için yüksek bir etkileşim olanağı sağlar. </a:t>
            </a:r>
          </a:p>
          <a:p>
            <a:endParaRPr lang="tr-TR" dirty="0"/>
          </a:p>
          <a:p>
            <a:r>
              <a:rPr lang="tr-TR" dirty="0"/>
              <a:t>Sitede bulunan destekleyici araçlar ve referanslar sayesinde eğitim teknik ve yöntemlerinin dikkate alındığı görülüyor.</a:t>
            </a:r>
          </a:p>
          <a:p>
            <a:endParaRPr lang="tr-TR" dirty="0"/>
          </a:p>
          <a:p>
            <a:r>
              <a:rPr lang="tr-TR" dirty="0"/>
              <a:t>Site aktif olarak güncellense de, arayüzü günümüz kriterlerine göre eski ve kullanışsızdır. Sitede bulunan geçmiş tasarımları incelediğimizde kullanıcı deneyimini kolaylaştıracak büyük değişikliklerin olmadığını, ağırlıklı olarak yeni içeriklerin eklenmesine öncelik verildiğini görebiliriz.</a:t>
            </a:r>
          </a:p>
          <a:p>
            <a:endParaRPr lang="tr-TR" dirty="0"/>
          </a:p>
          <a:p>
            <a:r>
              <a:rPr lang="tr-TR" dirty="0"/>
              <a:t>Özellikle öğrenim içerikleri için fazlasıyla dış kaynaklara yönlendirmelere başvurması ve yeterince işlevsel yönlendirmelerin bulunmaması otonom öğrenimi elverişsiz kılıyor. </a:t>
            </a:r>
          </a:p>
          <a:p>
            <a:endParaRPr lang="tr-TR" dirty="0"/>
          </a:p>
          <a:p>
            <a:r>
              <a:rPr lang="tr-TR" dirty="0"/>
              <a:t>Sonuç olarak Le Point </a:t>
            </a:r>
            <a:r>
              <a:rPr lang="tr-TR" dirty="0" err="1"/>
              <a:t>du</a:t>
            </a:r>
            <a:r>
              <a:rPr lang="tr-TR" dirty="0"/>
              <a:t> FLE bireylere tam özerk eğitim fırsatı sunamasa da, öğretmenlerin yönlendirmeleriyle veya gözetimleri altında, öğrencilerin eğitimlerini destekleyici bir kaynak olarak kullanılabilir.</a:t>
            </a:r>
          </a:p>
        </p:txBody>
      </p:sp>
    </p:spTree>
    <p:extLst>
      <p:ext uri="{BB962C8B-B14F-4D97-AF65-F5344CB8AC3E}">
        <p14:creationId xmlns:p14="http://schemas.microsoft.com/office/powerpoint/2010/main" val="227252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5DBF4916-F775-3CD2-64FA-99522668E9EB}"/>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3368BE28-E7D8-E4AC-BC5E-B7B61A5A909C}"/>
              </a:ext>
            </a:extLst>
          </p:cNvPr>
          <p:cNvSpPr txBox="1"/>
          <p:nvPr/>
        </p:nvSpPr>
        <p:spPr>
          <a:xfrm>
            <a:off x="413046" y="1222844"/>
            <a:ext cx="491383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solidFill>
                  <a:srgbClr val="000000"/>
                </a:solidFill>
              </a:rPr>
              <a:t>Le Point </a:t>
            </a:r>
            <a:r>
              <a:rPr lang="tr-TR" sz="2400" err="1">
                <a:solidFill>
                  <a:srgbClr val="000000"/>
                </a:solidFill>
              </a:rPr>
              <a:t>Du</a:t>
            </a:r>
            <a:r>
              <a:rPr lang="tr-TR" sz="2400" dirty="0">
                <a:solidFill>
                  <a:srgbClr val="000000"/>
                </a:solidFill>
              </a:rPr>
              <a:t> </a:t>
            </a:r>
            <a:r>
              <a:rPr lang="tr-TR" sz="2400" err="1">
                <a:solidFill>
                  <a:srgbClr val="000000"/>
                </a:solidFill>
              </a:rPr>
              <a:t>Fle</a:t>
            </a:r>
            <a:r>
              <a:rPr lang="tr-TR" sz="2400" dirty="0">
                <a:solidFill>
                  <a:srgbClr val="000000"/>
                </a:solidFill>
              </a:rPr>
              <a:t> 2002 yılında </a:t>
            </a:r>
            <a:r>
              <a:rPr lang="tr-TR" sz="2400" err="1">
                <a:solidFill>
                  <a:srgbClr val="000000"/>
                </a:solidFill>
                <a:ea typeface="+mn-lt"/>
                <a:cs typeface="+mn-lt"/>
              </a:rPr>
              <a:t>Hélène</a:t>
            </a:r>
            <a:r>
              <a:rPr lang="tr-TR" sz="2400" dirty="0">
                <a:solidFill>
                  <a:srgbClr val="000000"/>
                </a:solidFill>
                <a:ea typeface="+mn-lt"/>
                <a:cs typeface="+mn-lt"/>
              </a:rPr>
              <a:t> </a:t>
            </a:r>
            <a:r>
              <a:rPr lang="tr-TR" sz="2400" err="1">
                <a:solidFill>
                  <a:srgbClr val="000000"/>
                </a:solidFill>
                <a:ea typeface="+mn-lt"/>
                <a:cs typeface="+mn-lt"/>
              </a:rPr>
              <a:t>Weinachter</a:t>
            </a:r>
            <a:r>
              <a:rPr lang="tr-TR" sz="2400" dirty="0">
                <a:solidFill>
                  <a:srgbClr val="000000"/>
                </a:solidFill>
                <a:ea typeface="+mn-lt"/>
                <a:cs typeface="+mn-lt"/>
              </a:rPr>
              <a:t> tarafından tasarlanmıştır ve düzenli olarak güncellenmektedir.</a:t>
            </a:r>
            <a:endParaRPr lang="tr-TR" sz="2400">
              <a:solidFill>
                <a:srgbClr val="000000"/>
              </a:solidFill>
              <a:latin typeface="Neue Haas Grotesk Text Pro"/>
              <a:ea typeface="Calibri"/>
              <a:cs typeface="Calibri"/>
            </a:endParaRPr>
          </a:p>
        </p:txBody>
      </p:sp>
      <p:sp>
        <p:nvSpPr>
          <p:cNvPr id="4" name="Metin kutusu 3">
            <a:extLst>
              <a:ext uri="{FF2B5EF4-FFF2-40B4-BE49-F238E27FC236}">
                <a16:creationId xmlns:a16="http://schemas.microsoft.com/office/drawing/2014/main" id="{EFE54358-553C-1019-8007-92B4AE443F88}"/>
              </a:ext>
            </a:extLst>
          </p:cNvPr>
          <p:cNvSpPr txBox="1"/>
          <p:nvPr/>
        </p:nvSpPr>
        <p:spPr>
          <a:xfrm>
            <a:off x="413047" y="3045947"/>
            <a:ext cx="452214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solidFill>
                  <a:srgbClr val="000000"/>
                </a:solidFill>
              </a:rPr>
              <a:t>Sitenin ana odağı öğrenciler olsa da, site öğretmenlerin sınıflarında kullanabilecekleri yazdırılabilir egzersiz ve aktiviteler içeren ayrı bir bölüme sahiptir.</a:t>
            </a:r>
            <a:endParaRPr lang="tr-TR" sz="2400">
              <a:solidFill>
                <a:srgbClr val="000000"/>
              </a:solidFill>
            </a:endParaRPr>
          </a:p>
        </p:txBody>
      </p:sp>
      <p:pic>
        <p:nvPicPr>
          <p:cNvPr id="6" name="Resim 5" descr="metin, ekran görüntüsü, yazı tipi içeren bir resim&#10;&#10;Yapay zeka tarafından oluşturulmuş içerik yanlış olabilir.">
            <a:extLst>
              <a:ext uri="{FF2B5EF4-FFF2-40B4-BE49-F238E27FC236}">
                <a16:creationId xmlns:a16="http://schemas.microsoft.com/office/drawing/2014/main" id="{1FB0C140-3D93-6CE4-55A7-F84D27739542}"/>
              </a:ext>
            </a:extLst>
          </p:cNvPr>
          <p:cNvPicPr>
            <a:picLocks noChangeAspect="1"/>
          </p:cNvPicPr>
          <p:nvPr/>
        </p:nvPicPr>
        <p:blipFill>
          <a:blip r:embed="rId2"/>
          <a:stretch>
            <a:fillRect/>
          </a:stretch>
        </p:blipFill>
        <p:spPr>
          <a:xfrm>
            <a:off x="5327570" y="3045547"/>
            <a:ext cx="5981700" cy="1019175"/>
          </a:xfrm>
          <a:prstGeom prst="rect">
            <a:avLst/>
          </a:prstGeom>
        </p:spPr>
      </p:pic>
      <p:pic>
        <p:nvPicPr>
          <p:cNvPr id="7" name="Resim 6" descr="metin, ekran görüntüsü, yazı tipi içeren bir resim&#10;&#10;Yapay zeka tarafından oluşturulmuş içerik yanlış olabilir.">
            <a:extLst>
              <a:ext uri="{FF2B5EF4-FFF2-40B4-BE49-F238E27FC236}">
                <a16:creationId xmlns:a16="http://schemas.microsoft.com/office/drawing/2014/main" id="{8DDFB315-B56B-3370-6AD2-5D76BA4CA1A5}"/>
              </a:ext>
            </a:extLst>
          </p:cNvPr>
          <p:cNvPicPr>
            <a:picLocks noChangeAspect="1"/>
          </p:cNvPicPr>
          <p:nvPr/>
        </p:nvPicPr>
        <p:blipFill>
          <a:blip r:embed="rId3"/>
          <a:stretch>
            <a:fillRect/>
          </a:stretch>
        </p:blipFill>
        <p:spPr>
          <a:xfrm>
            <a:off x="5329416" y="4270444"/>
            <a:ext cx="5991225" cy="1019175"/>
          </a:xfrm>
          <a:prstGeom prst="rect">
            <a:avLst/>
          </a:prstGeom>
        </p:spPr>
      </p:pic>
    </p:spTree>
    <p:extLst>
      <p:ext uri="{BB962C8B-B14F-4D97-AF65-F5344CB8AC3E}">
        <p14:creationId xmlns:p14="http://schemas.microsoft.com/office/powerpoint/2010/main" val="32032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154D5C1-CC1B-2EEA-A3CC-73277384502B}"/>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B90EF4C7-7B6E-6E4A-2260-EC3F8D20D29D}"/>
              </a:ext>
            </a:extLst>
          </p:cNvPr>
          <p:cNvSpPr txBox="1"/>
          <p:nvPr/>
        </p:nvSpPr>
        <p:spPr>
          <a:xfrm>
            <a:off x="1297459" y="882102"/>
            <a:ext cx="92650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solidFill>
                  <a:srgbClr val="000000"/>
                </a:solidFill>
              </a:rPr>
              <a:t>Sitenin ana </a:t>
            </a:r>
            <a:r>
              <a:rPr lang="tr-TR" sz="2400" dirty="0">
                <a:solidFill>
                  <a:srgbClr val="000000"/>
                </a:solidFill>
                <a:hlinkClick r:id="rId2">
                  <a:extLst>
                    <a:ext uri="{A12FA001-AC4F-418D-AE19-62706E023703}">
                      <ahyp:hlinkClr xmlns:ahyp="http://schemas.microsoft.com/office/drawing/2018/hyperlinkcolor" val="tx"/>
                    </a:ext>
                  </a:extLst>
                </a:hlinkClick>
              </a:rPr>
              <a:t>objektifi</a:t>
            </a:r>
            <a:r>
              <a:rPr lang="tr-TR" sz="2400" dirty="0">
                <a:solidFill>
                  <a:srgbClr val="000000"/>
                </a:solidFill>
              </a:rPr>
              <a:t> bir çok farklı </a:t>
            </a:r>
            <a:r>
              <a:rPr lang="tr-TR" sz="2400" err="1">
                <a:solidFill>
                  <a:srgbClr val="000000"/>
                </a:solidFill>
              </a:rPr>
              <a:t>fransızca</a:t>
            </a:r>
            <a:r>
              <a:rPr lang="tr-TR" sz="2400" dirty="0">
                <a:solidFill>
                  <a:srgbClr val="000000"/>
                </a:solidFill>
              </a:rPr>
              <a:t> öğrenim kaynağını bir arada toplamaktır</a:t>
            </a:r>
            <a:endParaRPr lang="tr-TR"/>
          </a:p>
        </p:txBody>
      </p:sp>
      <p:sp>
        <p:nvSpPr>
          <p:cNvPr id="3" name="Metin kutusu 2">
            <a:extLst>
              <a:ext uri="{FF2B5EF4-FFF2-40B4-BE49-F238E27FC236}">
                <a16:creationId xmlns:a16="http://schemas.microsoft.com/office/drawing/2014/main" id="{0C4664C9-2E42-411B-2292-00833CFE5C8B}"/>
              </a:ext>
            </a:extLst>
          </p:cNvPr>
          <p:cNvSpPr txBox="1"/>
          <p:nvPr/>
        </p:nvSpPr>
        <p:spPr>
          <a:xfrm>
            <a:off x="1297459" y="2138405"/>
            <a:ext cx="959977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solidFill>
                  <a:srgbClr val="000000"/>
                </a:solidFill>
              </a:rPr>
              <a:t>Ek olarak objektifleri;</a:t>
            </a:r>
            <a:endParaRPr lang="tr-TR"/>
          </a:p>
          <a:p>
            <a:endParaRPr lang="tr-TR" sz="2400" dirty="0">
              <a:solidFill>
                <a:srgbClr val="000000"/>
              </a:solidFill>
            </a:endParaRPr>
          </a:p>
          <a:p>
            <a:r>
              <a:rPr lang="tr-TR" sz="2400" dirty="0">
                <a:solidFill>
                  <a:srgbClr val="000000"/>
                </a:solidFill>
              </a:rPr>
              <a:t>-Pratik ve kullanıcı dostu bir öğrenme aracı işlevi görmek</a:t>
            </a:r>
          </a:p>
          <a:p>
            <a:endParaRPr lang="tr-TR" sz="2400" dirty="0">
              <a:solidFill>
                <a:srgbClr val="000000"/>
              </a:solidFill>
            </a:endParaRPr>
          </a:p>
          <a:p>
            <a:r>
              <a:rPr lang="tr-TR" sz="2400" dirty="0">
                <a:solidFill>
                  <a:srgbClr val="000000"/>
                </a:solidFill>
              </a:rPr>
              <a:t>-İnternetin sağladığı güçlü eğitim </a:t>
            </a:r>
            <a:r>
              <a:rPr lang="tr-TR" sz="2400" dirty="0" err="1">
                <a:solidFill>
                  <a:srgbClr val="000000"/>
                </a:solidFill>
              </a:rPr>
              <a:t>potansiyalinden</a:t>
            </a:r>
            <a:r>
              <a:rPr lang="tr-TR" sz="2400" dirty="0">
                <a:solidFill>
                  <a:srgbClr val="000000"/>
                </a:solidFill>
              </a:rPr>
              <a:t> faydalanmak</a:t>
            </a:r>
            <a:endParaRPr lang="tr-TR">
              <a:solidFill>
                <a:srgbClr val="000000"/>
              </a:solidFill>
            </a:endParaRPr>
          </a:p>
          <a:p>
            <a:endParaRPr lang="tr-TR" sz="2400" dirty="0">
              <a:solidFill>
                <a:srgbClr val="000000"/>
              </a:solidFill>
            </a:endParaRPr>
          </a:p>
          <a:p>
            <a:r>
              <a:rPr lang="tr-TR" sz="2400" dirty="0">
                <a:solidFill>
                  <a:srgbClr val="000000"/>
                </a:solidFill>
              </a:rPr>
              <a:t>-Eğitim kaynaklarının yaratıcılarının işlerine dikkat çekmek</a:t>
            </a:r>
          </a:p>
          <a:p>
            <a:endParaRPr lang="tr-TR" sz="2400" dirty="0">
              <a:solidFill>
                <a:srgbClr val="000000"/>
              </a:solidFill>
            </a:endParaRPr>
          </a:p>
          <a:p>
            <a:r>
              <a:rPr lang="tr-TR" sz="2400" dirty="0">
                <a:solidFill>
                  <a:srgbClr val="000000"/>
                </a:solidFill>
              </a:rPr>
              <a:t>-Eğitim materyalleri yayımlamak</a:t>
            </a:r>
          </a:p>
          <a:p>
            <a:endParaRPr lang="tr-TR" sz="2400" dirty="0">
              <a:solidFill>
                <a:srgbClr val="000000"/>
              </a:solidFill>
            </a:endParaRPr>
          </a:p>
        </p:txBody>
      </p:sp>
    </p:spTree>
    <p:extLst>
      <p:ext uri="{BB962C8B-B14F-4D97-AF65-F5344CB8AC3E}">
        <p14:creationId xmlns:p14="http://schemas.microsoft.com/office/powerpoint/2010/main" val="20593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B51CBDE-4B32-E104-6BF3-B080F7502A3E}"/>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B8EBD50F-BF7B-3BEE-6A96-179F39A8BABA}"/>
              </a:ext>
            </a:extLst>
          </p:cNvPr>
          <p:cNvSpPr txBox="1"/>
          <p:nvPr/>
        </p:nvSpPr>
        <p:spPr>
          <a:xfrm>
            <a:off x="397969" y="1175046"/>
            <a:ext cx="1200826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5400" dirty="0">
                <a:solidFill>
                  <a:srgbClr val="000000"/>
                </a:solidFill>
              </a:rPr>
              <a:t>Site tamamen Fransızca odaklıdır.</a:t>
            </a:r>
          </a:p>
        </p:txBody>
      </p:sp>
      <p:sp>
        <p:nvSpPr>
          <p:cNvPr id="5" name="Metin kutusu 4">
            <a:extLst>
              <a:ext uri="{FF2B5EF4-FFF2-40B4-BE49-F238E27FC236}">
                <a16:creationId xmlns:a16="http://schemas.microsoft.com/office/drawing/2014/main" id="{C4A66ADF-02EC-4AFE-76E4-AE8D4DE51084}"/>
              </a:ext>
            </a:extLst>
          </p:cNvPr>
          <p:cNvSpPr txBox="1"/>
          <p:nvPr/>
        </p:nvSpPr>
        <p:spPr>
          <a:xfrm>
            <a:off x="397970" y="2869962"/>
            <a:ext cx="1156530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5400" dirty="0">
                <a:solidFill>
                  <a:srgbClr val="000000"/>
                </a:solidFill>
              </a:rPr>
              <a:t>Sitede Genel</a:t>
            </a:r>
            <a:r>
              <a:rPr lang="tr-TR" sz="5400" dirty="0">
                <a:solidFill>
                  <a:srgbClr val="000000"/>
                </a:solidFill>
                <a:ea typeface="+mn-lt"/>
                <a:cs typeface="+mn-lt"/>
              </a:rPr>
              <a:t> Fransızca, Fransız Kültürü, Genel Kültür alanları ağırlıklıdır</a:t>
            </a:r>
            <a:endParaRPr lang="tr-TR" sz="5400" dirty="0">
              <a:solidFill>
                <a:srgbClr val="000000"/>
              </a:solidFill>
            </a:endParaRPr>
          </a:p>
        </p:txBody>
      </p:sp>
    </p:spTree>
    <p:extLst>
      <p:ext uri="{BB962C8B-B14F-4D97-AF65-F5344CB8AC3E}">
        <p14:creationId xmlns:p14="http://schemas.microsoft.com/office/powerpoint/2010/main" val="10518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7BE4B83E-4A26-F54D-DB9C-D1D4E1108903}"/>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BC466C67-C947-49B7-C219-C4B32197FCAD}"/>
              </a:ext>
            </a:extLst>
          </p:cNvPr>
          <p:cNvSpPr txBox="1"/>
          <p:nvPr/>
        </p:nvSpPr>
        <p:spPr>
          <a:xfrm>
            <a:off x="597050" y="1018374"/>
            <a:ext cx="11821681"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5400" dirty="0">
                <a:solidFill>
                  <a:srgbClr val="000000"/>
                </a:solidFill>
              </a:rPr>
              <a:t>Hedef kitlesi ise yeni başlayanlar, gençler ve yetişkinlerdir.</a:t>
            </a:r>
          </a:p>
        </p:txBody>
      </p:sp>
      <p:sp>
        <p:nvSpPr>
          <p:cNvPr id="4" name="Metin kutusu 3">
            <a:extLst>
              <a:ext uri="{FF2B5EF4-FFF2-40B4-BE49-F238E27FC236}">
                <a16:creationId xmlns:a16="http://schemas.microsoft.com/office/drawing/2014/main" id="{0A3B0067-9729-CD8E-3DE7-991D5987B16F}"/>
              </a:ext>
            </a:extLst>
          </p:cNvPr>
          <p:cNvSpPr txBox="1"/>
          <p:nvPr/>
        </p:nvSpPr>
        <p:spPr>
          <a:xfrm>
            <a:off x="597051" y="3055121"/>
            <a:ext cx="1086882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5400" dirty="0"/>
              <a:t>Sitede sunulan kaynaklar başlangıç ve orta seviyeyi içermektedir</a:t>
            </a:r>
          </a:p>
        </p:txBody>
      </p:sp>
    </p:spTree>
    <p:extLst>
      <p:ext uri="{BB962C8B-B14F-4D97-AF65-F5344CB8AC3E}">
        <p14:creationId xmlns:p14="http://schemas.microsoft.com/office/powerpoint/2010/main" val="17736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2DE2919F-2E29-0A9F-E8F6-8966276B4E65}"/>
            </a:ext>
          </a:extLst>
        </p:cNvPr>
        <p:cNvGrpSpPr/>
        <p:nvPr/>
      </p:nvGrpSpPr>
      <p:grpSpPr>
        <a:xfrm>
          <a:off x="0" y="0"/>
          <a:ext cx="0" cy="0"/>
          <a:chOff x="0" y="0"/>
          <a:chExt cx="0" cy="0"/>
        </a:xfrm>
      </p:grpSpPr>
      <p:pic>
        <p:nvPicPr>
          <p:cNvPr id="2" name="Resim 1" descr="metin, ekran görüntüsü, yazı tipi içeren bir resim&#10;&#10;Yapay zeka tarafından oluşturulmuş içerik yanlış olabilir.">
            <a:extLst>
              <a:ext uri="{FF2B5EF4-FFF2-40B4-BE49-F238E27FC236}">
                <a16:creationId xmlns:a16="http://schemas.microsoft.com/office/drawing/2014/main" id="{E022DC57-FEFF-41B4-FFF6-791FB90B4B1C}"/>
              </a:ext>
            </a:extLst>
          </p:cNvPr>
          <p:cNvPicPr>
            <a:picLocks noChangeAspect="1"/>
          </p:cNvPicPr>
          <p:nvPr/>
        </p:nvPicPr>
        <p:blipFill>
          <a:blip r:embed="rId2"/>
          <a:stretch>
            <a:fillRect/>
          </a:stretch>
        </p:blipFill>
        <p:spPr>
          <a:xfrm>
            <a:off x="5559050" y="998256"/>
            <a:ext cx="5981700" cy="4533900"/>
          </a:xfrm>
          <a:prstGeom prst="rect">
            <a:avLst/>
          </a:prstGeom>
        </p:spPr>
      </p:pic>
      <p:sp>
        <p:nvSpPr>
          <p:cNvPr id="4" name="Metin kutusu 3">
            <a:extLst>
              <a:ext uri="{FF2B5EF4-FFF2-40B4-BE49-F238E27FC236}">
                <a16:creationId xmlns:a16="http://schemas.microsoft.com/office/drawing/2014/main" id="{CD9B3317-1164-0E50-3B5F-398E333E8B84}"/>
              </a:ext>
            </a:extLst>
          </p:cNvPr>
          <p:cNvSpPr txBox="1"/>
          <p:nvPr/>
        </p:nvSpPr>
        <p:spPr>
          <a:xfrm>
            <a:off x="1042618" y="1330143"/>
            <a:ext cx="379114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3200" dirty="0"/>
              <a:t>Dilsel beceri olarak birçok seçenek sunsa da ağırlıklı olarak "</a:t>
            </a:r>
            <a:r>
              <a:rPr lang="tr-TR" sz="3200" err="1"/>
              <a:t>Compréhension</a:t>
            </a:r>
            <a:r>
              <a:rPr lang="tr-TR" sz="3200" dirty="0"/>
              <a:t> orale " ve "</a:t>
            </a:r>
            <a:r>
              <a:rPr lang="tr-TR" sz="3200" err="1"/>
              <a:t>Compréhension</a:t>
            </a:r>
            <a:r>
              <a:rPr lang="tr-TR" sz="3200" dirty="0"/>
              <a:t> </a:t>
            </a:r>
            <a:r>
              <a:rPr lang="tr-TR" sz="3200" err="1"/>
              <a:t>écrite</a:t>
            </a:r>
            <a:r>
              <a:rPr lang="tr-TR" sz="3200" dirty="0"/>
              <a:t>" ağırlıklıdır</a:t>
            </a:r>
          </a:p>
        </p:txBody>
      </p:sp>
    </p:spTree>
    <p:extLst>
      <p:ext uri="{BB962C8B-B14F-4D97-AF65-F5344CB8AC3E}">
        <p14:creationId xmlns:p14="http://schemas.microsoft.com/office/powerpoint/2010/main" val="167858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97412188-B9F4-918E-6B94-303F778345F1}"/>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2C16A699-4417-8FE1-BDAB-A01A4D7417DB}"/>
              </a:ext>
            </a:extLst>
          </p:cNvPr>
          <p:cNvSpPr txBox="1"/>
          <p:nvPr/>
        </p:nvSpPr>
        <p:spPr>
          <a:xfrm>
            <a:off x="75770" y="1894318"/>
            <a:ext cx="243555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800" dirty="0">
                <a:ea typeface="+mn-lt"/>
                <a:cs typeface="+mn-lt"/>
              </a:rPr>
              <a:t>Sözcüksel  </a:t>
            </a:r>
            <a:endParaRPr lang="tr-TR"/>
          </a:p>
          <a:p>
            <a:r>
              <a:rPr lang="tr-TR" sz="2800" dirty="0">
                <a:ea typeface="+mn-lt"/>
                <a:cs typeface="+mn-lt"/>
              </a:rPr>
              <a:t>dilbilgisel, ve kültürel içeriklere ağırlık verilmiştir.</a:t>
            </a:r>
            <a:endParaRPr lang="tr-TR"/>
          </a:p>
        </p:txBody>
      </p:sp>
      <p:pic>
        <p:nvPicPr>
          <p:cNvPr id="3" name="Resim 2" descr="metin, ekran görüntüsü, yazılım içeren bir resim&#10;&#10;Yapay zeka tarafından oluşturulmuş içerik yanlış olabilir.">
            <a:extLst>
              <a:ext uri="{FF2B5EF4-FFF2-40B4-BE49-F238E27FC236}">
                <a16:creationId xmlns:a16="http://schemas.microsoft.com/office/drawing/2014/main" id="{77357FF4-0775-90C3-533D-751B567A950F}"/>
              </a:ext>
            </a:extLst>
          </p:cNvPr>
          <p:cNvPicPr>
            <a:picLocks noChangeAspect="1"/>
          </p:cNvPicPr>
          <p:nvPr/>
        </p:nvPicPr>
        <p:blipFill>
          <a:blip r:embed="rId2"/>
          <a:srcRect l="443" t="-104" r="-8" b="56965"/>
          <a:stretch>
            <a:fillRect/>
          </a:stretch>
        </p:blipFill>
        <p:spPr>
          <a:xfrm>
            <a:off x="7168022" y="3325738"/>
            <a:ext cx="5027201" cy="3535341"/>
          </a:xfrm>
          <a:prstGeom prst="rect">
            <a:avLst/>
          </a:prstGeom>
        </p:spPr>
      </p:pic>
      <p:pic>
        <p:nvPicPr>
          <p:cNvPr id="5" name="Resim 4" descr="metin, ekran görüntüsü, yazılım, multimedya yazılımı içeren bir resim&#10;&#10;Yapay zeka tarafından oluşturulmuş içerik yanlış olabilir.">
            <a:extLst>
              <a:ext uri="{FF2B5EF4-FFF2-40B4-BE49-F238E27FC236}">
                <a16:creationId xmlns:a16="http://schemas.microsoft.com/office/drawing/2014/main" id="{92E2E4F7-67DC-339F-83F3-E8A404B28796}"/>
              </a:ext>
            </a:extLst>
          </p:cNvPr>
          <p:cNvPicPr>
            <a:picLocks noChangeAspect="1"/>
          </p:cNvPicPr>
          <p:nvPr/>
        </p:nvPicPr>
        <p:blipFill>
          <a:blip r:embed="rId3"/>
          <a:srcRect l="89" r="162" b="56861"/>
          <a:stretch>
            <a:fillRect/>
          </a:stretch>
        </p:blipFill>
        <p:spPr>
          <a:xfrm>
            <a:off x="7168107" y="0"/>
            <a:ext cx="5025598" cy="3328811"/>
          </a:xfrm>
          <a:prstGeom prst="rect">
            <a:avLst/>
          </a:prstGeom>
        </p:spPr>
      </p:pic>
      <p:pic>
        <p:nvPicPr>
          <p:cNvPr id="6" name="Resim 5" descr="metin, ekran görüntüsü, yazılım içeren bir resim&#10;&#10;Yapay zeka tarafından oluşturulmuş içerik yanlış olabilir.">
            <a:extLst>
              <a:ext uri="{FF2B5EF4-FFF2-40B4-BE49-F238E27FC236}">
                <a16:creationId xmlns:a16="http://schemas.microsoft.com/office/drawing/2014/main" id="{CF0C9393-BFB7-A9B1-0B16-D6F6E3AEA0AA}"/>
              </a:ext>
            </a:extLst>
          </p:cNvPr>
          <p:cNvPicPr>
            <a:picLocks noChangeAspect="1"/>
          </p:cNvPicPr>
          <p:nvPr/>
        </p:nvPicPr>
        <p:blipFill>
          <a:blip r:embed="rId4"/>
          <a:stretch>
            <a:fillRect/>
          </a:stretch>
        </p:blipFill>
        <p:spPr>
          <a:xfrm>
            <a:off x="2441674" y="0"/>
            <a:ext cx="4730671" cy="6858000"/>
          </a:xfrm>
          <a:prstGeom prst="rect">
            <a:avLst/>
          </a:prstGeom>
        </p:spPr>
      </p:pic>
    </p:spTree>
    <p:extLst>
      <p:ext uri="{BB962C8B-B14F-4D97-AF65-F5344CB8AC3E}">
        <p14:creationId xmlns:p14="http://schemas.microsoft.com/office/powerpoint/2010/main" val="19601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6EF4DC36-E3E7-3608-2BC4-F18B1710F366}"/>
            </a:ext>
          </a:extLst>
        </p:cNvPr>
        <p:cNvGrpSpPr/>
        <p:nvPr/>
      </p:nvGrpSpPr>
      <p:grpSpPr>
        <a:xfrm>
          <a:off x="0" y="0"/>
          <a:ext cx="0" cy="0"/>
          <a:chOff x="0" y="0"/>
          <a:chExt cx="0" cy="0"/>
        </a:xfrm>
      </p:grpSpPr>
      <p:pic>
        <p:nvPicPr>
          <p:cNvPr id="5" name="Resim 4" descr="metin, ekran görüntüsü, yazılım, multimedya yazılımı içeren bir resim&#10;&#10;Yapay zeka tarafından oluşturulmuş içerik yanlış olabilir.">
            <a:extLst>
              <a:ext uri="{FF2B5EF4-FFF2-40B4-BE49-F238E27FC236}">
                <a16:creationId xmlns:a16="http://schemas.microsoft.com/office/drawing/2014/main" id="{79B75579-15A9-78F2-A006-AE40BD590EB5}"/>
              </a:ext>
            </a:extLst>
          </p:cNvPr>
          <p:cNvPicPr>
            <a:picLocks noChangeAspect="1"/>
          </p:cNvPicPr>
          <p:nvPr/>
        </p:nvPicPr>
        <p:blipFill>
          <a:blip r:embed="rId2"/>
          <a:stretch>
            <a:fillRect/>
          </a:stretch>
        </p:blipFill>
        <p:spPr>
          <a:xfrm>
            <a:off x="0" y="-1312"/>
            <a:ext cx="12192000" cy="6995934"/>
          </a:xfrm>
          <a:prstGeom prst="rect">
            <a:avLst/>
          </a:prstGeom>
        </p:spPr>
      </p:pic>
    </p:spTree>
    <p:extLst>
      <p:ext uri="{BB962C8B-B14F-4D97-AF65-F5344CB8AC3E}">
        <p14:creationId xmlns:p14="http://schemas.microsoft.com/office/powerpoint/2010/main" val="410112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B9EB9916-54F4-1F06-F796-32D23F2450EF}"/>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92BC0272-1F9E-BE5E-2206-6EECC51CA5B8}"/>
              </a:ext>
            </a:extLst>
          </p:cNvPr>
          <p:cNvSpPr txBox="1"/>
          <p:nvPr/>
        </p:nvSpPr>
        <p:spPr>
          <a:xfrm>
            <a:off x="3048000" y="243703"/>
            <a:ext cx="6096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err="1"/>
              <a:t>Alıştırmalar</a:t>
            </a:r>
            <a:r>
              <a:rPr lang="en-US" sz="4000" b="1" dirty="0"/>
              <a:t> / </a:t>
            </a:r>
            <a:r>
              <a:rPr lang="en-US" sz="4000" b="1" dirty="0" err="1"/>
              <a:t>Etkinlikler</a:t>
            </a:r>
            <a:endParaRPr lang="en-US" sz="4000" b="1" dirty="0"/>
          </a:p>
        </p:txBody>
      </p:sp>
      <p:pic>
        <p:nvPicPr>
          <p:cNvPr id="3" name="Resim 2" descr="metin, ekran görüntüsü, yazılım içeren bir resim&#10;&#10;Yapay zeka tarafından oluşturulmuş içerik yanlış olabilir.">
            <a:extLst>
              <a:ext uri="{FF2B5EF4-FFF2-40B4-BE49-F238E27FC236}">
                <a16:creationId xmlns:a16="http://schemas.microsoft.com/office/drawing/2014/main" id="{F5160EDC-BFAA-9A4F-B8EC-0DE2CF55BBD6}"/>
              </a:ext>
            </a:extLst>
          </p:cNvPr>
          <p:cNvPicPr>
            <a:picLocks noChangeAspect="1"/>
          </p:cNvPicPr>
          <p:nvPr/>
        </p:nvPicPr>
        <p:blipFill>
          <a:blip r:embed="rId2"/>
          <a:stretch>
            <a:fillRect/>
          </a:stretch>
        </p:blipFill>
        <p:spPr>
          <a:xfrm>
            <a:off x="237095" y="2373956"/>
            <a:ext cx="5628675" cy="3489926"/>
          </a:xfrm>
          <a:prstGeom prst="rect">
            <a:avLst/>
          </a:prstGeom>
        </p:spPr>
      </p:pic>
      <p:sp>
        <p:nvSpPr>
          <p:cNvPr id="4" name="Metin kutusu 3">
            <a:extLst>
              <a:ext uri="{FF2B5EF4-FFF2-40B4-BE49-F238E27FC236}">
                <a16:creationId xmlns:a16="http://schemas.microsoft.com/office/drawing/2014/main" id="{40BF6ADC-E247-ABA5-01FE-2159554DE8A1}"/>
              </a:ext>
            </a:extLst>
          </p:cNvPr>
          <p:cNvSpPr txBox="1"/>
          <p:nvPr/>
        </p:nvSpPr>
        <p:spPr>
          <a:xfrm>
            <a:off x="1675026" y="1654432"/>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t>Boşluk Doldurma</a:t>
            </a:r>
          </a:p>
        </p:txBody>
      </p:sp>
      <p:pic>
        <p:nvPicPr>
          <p:cNvPr id="5" name="Resim 4" descr="metin, ekran görüntüsü, yazılım içeren bir resim&#10;&#10;Yapay zeka tarafından oluşturulmuş içerik yanlış olabilir.">
            <a:extLst>
              <a:ext uri="{FF2B5EF4-FFF2-40B4-BE49-F238E27FC236}">
                <a16:creationId xmlns:a16="http://schemas.microsoft.com/office/drawing/2014/main" id="{62965A93-300C-7548-AD48-377C8B60B473}"/>
              </a:ext>
            </a:extLst>
          </p:cNvPr>
          <p:cNvPicPr>
            <a:picLocks noChangeAspect="1"/>
          </p:cNvPicPr>
          <p:nvPr/>
        </p:nvPicPr>
        <p:blipFill>
          <a:blip r:embed="rId3"/>
          <a:stretch>
            <a:fillRect/>
          </a:stretch>
        </p:blipFill>
        <p:spPr>
          <a:xfrm>
            <a:off x="6093383" y="2373742"/>
            <a:ext cx="5840370" cy="3490355"/>
          </a:xfrm>
          <a:prstGeom prst="rect">
            <a:avLst/>
          </a:prstGeom>
        </p:spPr>
      </p:pic>
      <p:sp>
        <p:nvSpPr>
          <p:cNvPr id="6" name="Metin kutusu 5">
            <a:extLst>
              <a:ext uri="{FF2B5EF4-FFF2-40B4-BE49-F238E27FC236}">
                <a16:creationId xmlns:a16="http://schemas.microsoft.com/office/drawing/2014/main" id="{D694AE6E-17A4-343A-B840-6EEB611C0A1A}"/>
              </a:ext>
            </a:extLst>
          </p:cNvPr>
          <p:cNvSpPr txBox="1"/>
          <p:nvPr/>
        </p:nvSpPr>
        <p:spPr>
          <a:xfrm>
            <a:off x="7688648" y="1654432"/>
            <a:ext cx="26498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t>Çoktan Seçmeli</a:t>
            </a:r>
          </a:p>
        </p:txBody>
      </p:sp>
      <p:sp>
        <p:nvSpPr>
          <p:cNvPr id="7" name="Metin kutusu 6">
            <a:extLst>
              <a:ext uri="{FF2B5EF4-FFF2-40B4-BE49-F238E27FC236}">
                <a16:creationId xmlns:a16="http://schemas.microsoft.com/office/drawing/2014/main" id="{E77A8FE0-53E1-C9BE-C1A8-C9E66DB427FD}"/>
              </a:ext>
            </a:extLst>
          </p:cNvPr>
          <p:cNvSpPr txBox="1"/>
          <p:nvPr/>
        </p:nvSpPr>
        <p:spPr>
          <a:xfrm>
            <a:off x="4800960" y="1054881"/>
            <a:ext cx="2238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t>7 farklı tür alıştırma</a:t>
            </a:r>
          </a:p>
        </p:txBody>
      </p:sp>
    </p:spTree>
    <p:extLst>
      <p:ext uri="{BB962C8B-B14F-4D97-AF65-F5344CB8AC3E}">
        <p14:creationId xmlns:p14="http://schemas.microsoft.com/office/powerpoint/2010/main" val="3715432710"/>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VanillaVTI</vt:lpstr>
      <vt:lpstr>Le Point Du Fle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Eğitsel Yönlendirmeler</vt:lpstr>
      <vt:lpstr>Eğitsel Amaçlı Arka Plan Yardım Araçları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757</cp:revision>
  <dcterms:created xsi:type="dcterms:W3CDTF">2025-12-07T16:04:26Z</dcterms:created>
  <dcterms:modified xsi:type="dcterms:W3CDTF">2025-12-22T09:56:04Z</dcterms:modified>
</cp:coreProperties>
</file>